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38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2E60-6149-4093-AAD8-FA8133BBD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DB3EE-522A-4E97-A80D-DF7CDC908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6CE4A-B18A-44AB-AD19-54A64C8B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F67F2-97C8-4E6A-8565-7108D8A2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5CFC4-01E3-4238-A896-BE42ACB9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30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16A-6031-4085-B957-BD822C96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BA09E-29BB-4F1F-8056-5DA3E0F67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4FDCA-A05F-494E-A7DD-71E5B07CE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67FE0-C2DF-40AB-923A-890313285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E7278-4053-4775-82AA-124F7F17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6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E555D-1499-4B8F-BF4A-196267485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A8434-C16F-4A40-9655-D7171F74C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26F2-F5B0-4D5E-B869-9F0E33E0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2A8C8-ED9B-499D-951C-1292E43A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DD5D3-1427-4EB4-95A8-FE1D72D2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7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13A16-1795-4F1A-82A0-0E41B9A9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BF8F8-044C-42DF-92DF-2DC1E0DA2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94127-B39E-4174-8AE4-976283A3D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BE5FB-A25E-498C-810E-81CEEC54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FEB4C-092A-4864-BB6E-A2E6E1A5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6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B348-134F-46C2-ABD2-F2E0C56C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29C43-1389-4FBB-8F8A-57511C4D9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1D562-AF82-428F-B00B-422CADC8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8821F-95B3-415D-A13E-D1FC1393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384AC-BDCB-4E6D-B518-63B69617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4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DB68-EDF2-43A3-98B6-D88307E2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D17B-1118-4CF9-BD1B-32FF3A8FB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EB1B9-68D5-4E86-AFF2-E379920AB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FEBB7-260F-4A0F-8142-3393C7AB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A21A7-4675-41C4-AA6D-F24BD39C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1A64-8B64-4A91-B42C-17A20EAF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41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1AED-8800-402F-BF20-BF20213F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2451F-585B-426F-89C1-6DD03EB9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9DB76-1E50-4740-9664-15A140BDC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23585-2B3B-4DCB-8D63-5C9B9F5DE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46192-246A-46B6-A7E4-D4671F872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B6D5A-7534-4350-98EE-0700F13F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E6208-F7B3-4582-8299-B7D7A790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2AD87D-D320-42F6-B0BA-60E7988B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6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3FEB-C339-4400-A6A2-AA609EDE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F2968-39FB-4B04-9BAE-8F908716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C8E43-368C-4638-B84A-48DEF263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2F9E6-0517-413C-B56F-B04E643B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94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10E41-BDCD-4BA7-B89D-1B6DE8B1E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0933E3-5AD1-4DE6-BED5-A202728E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5D97E-E995-4393-BC88-ECDDC1B1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53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1805-82F2-4A55-A96A-E542BAA4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10BBD-0BF9-42B8-BB30-658BC477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8AFA4-5193-4B99-8243-BE7345B43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7CF46-ADEE-4041-81CA-4012BC033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41C33-E068-4F3F-BCB4-E954BC4D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B4B0B-A50F-4648-8AB4-64B3AA61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65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7D9E-FB5D-42F6-AB9B-522185A8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041F3-A266-4EFA-A9BB-8E53B1BAA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1268F-557D-4783-8AE6-26AF96EA8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63FC3-A958-4EBE-A85A-AAB8A4A0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347D4-CE53-4D8A-B252-F1B7D0CE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32B99-D585-46A7-B124-512331BF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06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10437-CF25-4097-91DF-22FC3A0E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654C1-E753-496D-8ED1-ED8524726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8FD07-617D-4923-89B3-C4CB6F9CA4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84F3-0F14-4574-B0E4-48831DE824CF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C6EFC-5505-4A27-A848-BE124EFEC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550D7-E9FD-457B-A779-08D3FFA0D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AE133-4593-48C8-BB4E-B62ECCD2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82" y="0"/>
            <a:ext cx="981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40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21B9B-FEF5-476D-A0F0-F82E39C7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11" y="0"/>
            <a:ext cx="9821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35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D034C-047E-46E9-A7E2-7B15BC4A9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45" y="0"/>
            <a:ext cx="982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07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CDDD9-9F0A-45D0-B98F-C1BBCB5DB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28" y="0"/>
            <a:ext cx="9809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72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34F3E-E054-4855-AD9E-79C1C8BFF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88" y="0"/>
            <a:ext cx="983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64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C7EE-76AF-42CF-B5B2-674231FD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9" y="0"/>
            <a:ext cx="9814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0C44B-C808-499D-89E6-18DE8CC0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73" y="0"/>
            <a:ext cx="985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73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1BFE8-880F-4375-B372-D51762192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45" y="0"/>
            <a:ext cx="982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04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22CD8-1E5F-4CA2-A8B7-512EFD30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60" y="0"/>
            <a:ext cx="9873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52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4AA00-3A7B-4FA9-9F25-5B0C89F0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82" y="0"/>
            <a:ext cx="981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11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18DF7-7700-4187-9CD0-1F29263FB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30" y="0"/>
            <a:ext cx="9766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42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8CF66-5831-40A6-90BD-AA8A3927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79" y="0"/>
            <a:ext cx="9885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27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C22C3-9D42-4144-9734-EC29C0F58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64" y="0"/>
            <a:ext cx="978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1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FD4D1-48F1-4318-8D31-D09999159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84" y="0"/>
            <a:ext cx="9793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76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86563-6B30-43F5-AB33-518503D1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82" y="0"/>
            <a:ext cx="981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7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374F2-5CD8-498F-A17F-74C5AA03E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049" y="0"/>
            <a:ext cx="9795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06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B3F10-5C10-48AC-86A6-1C70B371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18" y="0"/>
            <a:ext cx="976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20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737AA-70DE-492F-BA5E-D0D6D4CFD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30" y="0"/>
            <a:ext cx="9850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53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75C5D-07CC-4DE9-B3BC-752E154DE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64" y="0"/>
            <a:ext cx="978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70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7F7AA-3CE4-4940-935F-1544BAAA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9" y="0"/>
            <a:ext cx="979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08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9AF938-BF10-4457-A826-0393F2CDE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79" y="0"/>
            <a:ext cx="9834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96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DF154-24C9-4375-8406-C827A6019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79" y="0"/>
            <a:ext cx="9834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ECC6B-E92A-48FC-B46E-96C0FF87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19" y="0"/>
            <a:ext cx="9839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08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66F48-DFC5-4BE5-8B19-6A3B58A7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28" y="0"/>
            <a:ext cx="9809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33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3DFAF-065E-42D1-BDA9-A81B85FA5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444" y="0"/>
            <a:ext cx="4891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61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842EF-9DF2-4625-BA1C-56C549D8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06" y="0"/>
            <a:ext cx="983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50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858CD-A194-476B-92EF-CB51633FE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88" y="0"/>
            <a:ext cx="983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1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B1856-B021-4194-9854-1ACEB793C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98" y="0"/>
            <a:ext cx="9779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15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9B90A-060C-4B05-A145-A453B6CFD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73" y="0"/>
            <a:ext cx="985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1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8050-6266-46D6-9944-66D221A6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84" y="0"/>
            <a:ext cx="9793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6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AF6DA-1059-4A0C-9DF3-DB86EFC4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82" y="0"/>
            <a:ext cx="981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13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Tue Anh</dc:creator>
  <cp:lastModifiedBy>Tue Anh</cp:lastModifiedBy>
  <cp:revision>3</cp:revision>
  <dcterms:created xsi:type="dcterms:W3CDTF">2021-02-27T09:05:14Z</dcterms:created>
  <dcterms:modified xsi:type="dcterms:W3CDTF">2021-02-27T09:21:41Z</dcterms:modified>
</cp:coreProperties>
</file>