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38" r:id="rId1"/>
    <p:sldMasterId id="2147483754" r:id="rId2"/>
    <p:sldMasterId id="2147483783" r:id="rId3"/>
  </p:sldMasterIdLst>
  <p:notesMasterIdLst>
    <p:notesMasterId r:id="rId42"/>
  </p:notesMasterIdLst>
  <p:sldIdLst>
    <p:sldId id="313" r:id="rId4"/>
    <p:sldId id="301" r:id="rId5"/>
    <p:sldId id="323" r:id="rId6"/>
    <p:sldId id="335" r:id="rId7"/>
    <p:sldId id="324" r:id="rId8"/>
    <p:sldId id="337" r:id="rId9"/>
    <p:sldId id="317" r:id="rId10"/>
    <p:sldId id="326" r:id="rId11"/>
    <p:sldId id="327" r:id="rId12"/>
    <p:sldId id="328" r:id="rId13"/>
    <p:sldId id="341" r:id="rId14"/>
    <p:sldId id="329" r:id="rId15"/>
    <p:sldId id="331" r:id="rId16"/>
    <p:sldId id="333" r:id="rId17"/>
    <p:sldId id="342" r:id="rId18"/>
    <p:sldId id="343" r:id="rId19"/>
    <p:sldId id="344" r:id="rId20"/>
    <p:sldId id="345" r:id="rId21"/>
    <p:sldId id="346" r:id="rId22"/>
    <p:sldId id="347" r:id="rId23"/>
    <p:sldId id="348" r:id="rId24"/>
    <p:sldId id="349" r:id="rId25"/>
    <p:sldId id="350" r:id="rId26"/>
    <p:sldId id="351" r:id="rId27"/>
    <p:sldId id="352" r:id="rId28"/>
    <p:sldId id="353" r:id="rId29"/>
    <p:sldId id="354" r:id="rId30"/>
    <p:sldId id="355" r:id="rId31"/>
    <p:sldId id="356" r:id="rId32"/>
    <p:sldId id="357" r:id="rId33"/>
    <p:sldId id="358" r:id="rId34"/>
    <p:sldId id="359" r:id="rId35"/>
    <p:sldId id="360" r:id="rId36"/>
    <p:sldId id="361" r:id="rId37"/>
    <p:sldId id="362" r:id="rId38"/>
    <p:sldId id="363" r:id="rId39"/>
    <p:sldId id="364" r:id="rId40"/>
    <p:sldId id="365" r:id="rId41"/>
  </p:sldIdLst>
  <p:sldSz cx="24384000" cy="13716000"/>
  <p:notesSz cx="6858000" cy="9144000"/>
  <p:custDataLst>
    <p:tags r:id="rId43"/>
  </p:custDataLst>
  <p:defaultTextStyle>
    <a:defPPr>
      <a:defRPr lang="en-US"/>
    </a:defPPr>
    <a:lvl1pPr marL="0" algn="l" defTabSz="2177278" rtl="0" eaLnBrk="1" latinLnBrk="0" hangingPunct="1">
      <a:defRPr sz="4300" kern="1200">
        <a:solidFill>
          <a:schemeClr val="tx1"/>
        </a:solidFill>
        <a:latin typeface="+mn-lt"/>
        <a:ea typeface="+mn-ea"/>
        <a:cs typeface="+mn-cs"/>
      </a:defRPr>
    </a:lvl1pPr>
    <a:lvl2pPr marL="1088639" algn="l" defTabSz="2177278" rtl="0" eaLnBrk="1" latinLnBrk="0" hangingPunct="1">
      <a:defRPr sz="4300" kern="1200">
        <a:solidFill>
          <a:schemeClr val="tx1"/>
        </a:solidFill>
        <a:latin typeface="+mn-lt"/>
        <a:ea typeface="+mn-ea"/>
        <a:cs typeface="+mn-cs"/>
      </a:defRPr>
    </a:lvl2pPr>
    <a:lvl3pPr marL="2177278" algn="l" defTabSz="2177278" rtl="0" eaLnBrk="1" latinLnBrk="0" hangingPunct="1">
      <a:defRPr sz="4300" kern="1200">
        <a:solidFill>
          <a:schemeClr val="tx1"/>
        </a:solidFill>
        <a:latin typeface="+mn-lt"/>
        <a:ea typeface="+mn-ea"/>
        <a:cs typeface="+mn-cs"/>
      </a:defRPr>
    </a:lvl3pPr>
    <a:lvl4pPr marL="3265917" algn="l" defTabSz="2177278" rtl="0" eaLnBrk="1" latinLnBrk="0" hangingPunct="1">
      <a:defRPr sz="4300" kern="1200">
        <a:solidFill>
          <a:schemeClr val="tx1"/>
        </a:solidFill>
        <a:latin typeface="+mn-lt"/>
        <a:ea typeface="+mn-ea"/>
        <a:cs typeface="+mn-cs"/>
      </a:defRPr>
    </a:lvl4pPr>
    <a:lvl5pPr marL="4354556" algn="l" defTabSz="2177278" rtl="0" eaLnBrk="1" latinLnBrk="0" hangingPunct="1">
      <a:defRPr sz="4300" kern="1200">
        <a:solidFill>
          <a:schemeClr val="tx1"/>
        </a:solidFill>
        <a:latin typeface="+mn-lt"/>
        <a:ea typeface="+mn-ea"/>
        <a:cs typeface="+mn-cs"/>
      </a:defRPr>
    </a:lvl5pPr>
    <a:lvl6pPr marL="5443195" algn="l" defTabSz="2177278" rtl="0" eaLnBrk="1" latinLnBrk="0" hangingPunct="1">
      <a:defRPr sz="4300" kern="1200">
        <a:solidFill>
          <a:schemeClr val="tx1"/>
        </a:solidFill>
        <a:latin typeface="+mn-lt"/>
        <a:ea typeface="+mn-ea"/>
        <a:cs typeface="+mn-cs"/>
      </a:defRPr>
    </a:lvl6pPr>
    <a:lvl7pPr marL="6531834" algn="l" defTabSz="2177278" rtl="0" eaLnBrk="1" latinLnBrk="0" hangingPunct="1">
      <a:defRPr sz="4300" kern="1200">
        <a:solidFill>
          <a:schemeClr val="tx1"/>
        </a:solidFill>
        <a:latin typeface="+mn-lt"/>
        <a:ea typeface="+mn-ea"/>
        <a:cs typeface="+mn-cs"/>
      </a:defRPr>
    </a:lvl7pPr>
    <a:lvl8pPr marL="7620472" algn="l" defTabSz="2177278" rtl="0" eaLnBrk="1" latinLnBrk="0" hangingPunct="1">
      <a:defRPr sz="4300" kern="1200">
        <a:solidFill>
          <a:schemeClr val="tx1"/>
        </a:solidFill>
        <a:latin typeface="+mn-lt"/>
        <a:ea typeface="+mn-ea"/>
        <a:cs typeface="+mn-cs"/>
      </a:defRPr>
    </a:lvl8pPr>
    <a:lvl9pPr marL="8709111" algn="l" defTabSz="2177278" rtl="0" eaLnBrk="1" latinLnBrk="0" hangingPunct="1">
      <a:defRPr sz="43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4320" userDrawn="1">
          <p15:clr>
            <a:srgbClr val="A4A3A4"/>
          </p15:clr>
        </p15:guide>
        <p15:guide id="2" pos="7680" userDrawn="1">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E7F7FF"/>
    <a:srgbClr val="D6F7FE"/>
    <a:srgbClr val="EEF7E9"/>
    <a:srgbClr val="135F82"/>
    <a:srgbClr val="FFFFFF"/>
    <a:srgbClr val="008000"/>
    <a:srgbClr val="242452"/>
    <a:srgbClr val="270F6B"/>
    <a:srgbClr val="33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6698" autoAdjust="0"/>
    <p:restoredTop sz="94139" autoAdjust="0"/>
  </p:normalViewPr>
  <p:slideViewPr>
    <p:cSldViewPr>
      <p:cViewPr varScale="1">
        <p:scale>
          <a:sx n="36" d="100"/>
          <a:sy n="36" d="100"/>
        </p:scale>
        <p:origin x="-144" y="-66"/>
      </p:cViewPr>
      <p:guideLst>
        <p:guide orient="horz" pos="4320"/>
        <p:guide pos="7680"/>
      </p:guideLst>
    </p:cSldViewPr>
  </p:slideViewPr>
  <p:notesTextViewPr>
    <p:cViewPr>
      <p:scale>
        <a:sx n="100" d="100"/>
        <a:sy n="100" d="100"/>
      </p:scale>
      <p:origin x="0" y="0"/>
    </p:cViewPr>
  </p:notesTextViewPr>
  <p:notesViewPr>
    <p:cSldViewPr>
      <p:cViewPr varScale="1">
        <p:scale>
          <a:sx n="56" d="100"/>
          <a:sy n="56" d="100"/>
        </p:scale>
        <p:origin x="-2886"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tags" Target="tags/tag1.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theme" Target="theme/theme1.xml"/><Relationship Id="rId20" Type="http://schemas.openxmlformats.org/officeDocument/2006/relationships/slide" Target="slides/slide17.xml"/><Relationship Id="rId41" Type="http://schemas.openxmlformats.org/officeDocument/2006/relationships/slide" Target="slides/slide3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A3BB293-0719-4B19-A181-EE36FD0623AD}" type="datetimeFigureOut">
              <a:rPr lang="en-US" smtClean="0"/>
              <a:pPr/>
              <a:t>9/5/2022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2EA8B73-FCCD-4D4C-BC4E-0CE5120A1B5B}" type="slidenum">
              <a:rPr lang="en-US" smtClean="0"/>
              <a:pPr/>
              <a:t>‹#›</a:t>
            </a:fld>
            <a:endParaRPr lang="en-US"/>
          </a:p>
        </p:txBody>
      </p:sp>
    </p:spTree>
    <p:extLst>
      <p:ext uri="{BB962C8B-B14F-4D97-AF65-F5344CB8AC3E}">
        <p14:creationId xmlns:p14="http://schemas.microsoft.com/office/powerpoint/2010/main" val="3059963718"/>
      </p:ext>
    </p:extLst>
  </p:cSld>
  <p:clrMap bg1="lt1" tx1="dk1" bg2="lt2" tx2="dk2" accent1="accent1" accent2="accent2" accent3="accent3" accent4="accent4" accent5="accent5" accent6="accent6" hlink="hlink" folHlink="folHlink"/>
  <p:notesStyle>
    <a:lvl1pPr marL="0" algn="l" defTabSz="2177278" rtl="0" eaLnBrk="1" latinLnBrk="0" hangingPunct="1">
      <a:defRPr sz="2900" kern="1200">
        <a:solidFill>
          <a:schemeClr val="tx1"/>
        </a:solidFill>
        <a:latin typeface="+mn-lt"/>
        <a:ea typeface="+mn-ea"/>
        <a:cs typeface="+mn-cs"/>
      </a:defRPr>
    </a:lvl1pPr>
    <a:lvl2pPr marL="1088639" algn="l" defTabSz="2177278" rtl="0" eaLnBrk="1" latinLnBrk="0" hangingPunct="1">
      <a:defRPr sz="2900" kern="1200">
        <a:solidFill>
          <a:schemeClr val="tx1"/>
        </a:solidFill>
        <a:latin typeface="+mn-lt"/>
        <a:ea typeface="+mn-ea"/>
        <a:cs typeface="+mn-cs"/>
      </a:defRPr>
    </a:lvl2pPr>
    <a:lvl3pPr marL="2177278" algn="l" defTabSz="2177278" rtl="0" eaLnBrk="1" latinLnBrk="0" hangingPunct="1">
      <a:defRPr sz="2900" kern="1200">
        <a:solidFill>
          <a:schemeClr val="tx1"/>
        </a:solidFill>
        <a:latin typeface="+mn-lt"/>
        <a:ea typeface="+mn-ea"/>
        <a:cs typeface="+mn-cs"/>
      </a:defRPr>
    </a:lvl3pPr>
    <a:lvl4pPr marL="3265917" algn="l" defTabSz="2177278" rtl="0" eaLnBrk="1" latinLnBrk="0" hangingPunct="1">
      <a:defRPr sz="2900" kern="1200">
        <a:solidFill>
          <a:schemeClr val="tx1"/>
        </a:solidFill>
        <a:latin typeface="+mn-lt"/>
        <a:ea typeface="+mn-ea"/>
        <a:cs typeface="+mn-cs"/>
      </a:defRPr>
    </a:lvl4pPr>
    <a:lvl5pPr marL="4354556" algn="l" defTabSz="2177278" rtl="0" eaLnBrk="1" latinLnBrk="0" hangingPunct="1">
      <a:defRPr sz="2900" kern="1200">
        <a:solidFill>
          <a:schemeClr val="tx1"/>
        </a:solidFill>
        <a:latin typeface="+mn-lt"/>
        <a:ea typeface="+mn-ea"/>
        <a:cs typeface="+mn-cs"/>
      </a:defRPr>
    </a:lvl5pPr>
    <a:lvl6pPr marL="5443195" algn="l" defTabSz="2177278" rtl="0" eaLnBrk="1" latinLnBrk="0" hangingPunct="1">
      <a:defRPr sz="2900" kern="1200">
        <a:solidFill>
          <a:schemeClr val="tx1"/>
        </a:solidFill>
        <a:latin typeface="+mn-lt"/>
        <a:ea typeface="+mn-ea"/>
        <a:cs typeface="+mn-cs"/>
      </a:defRPr>
    </a:lvl6pPr>
    <a:lvl7pPr marL="6531834" algn="l" defTabSz="2177278" rtl="0" eaLnBrk="1" latinLnBrk="0" hangingPunct="1">
      <a:defRPr sz="2900" kern="1200">
        <a:solidFill>
          <a:schemeClr val="tx1"/>
        </a:solidFill>
        <a:latin typeface="+mn-lt"/>
        <a:ea typeface="+mn-ea"/>
        <a:cs typeface="+mn-cs"/>
      </a:defRPr>
    </a:lvl7pPr>
    <a:lvl8pPr marL="7620472" algn="l" defTabSz="2177278" rtl="0" eaLnBrk="1" latinLnBrk="0" hangingPunct="1">
      <a:defRPr sz="2900" kern="1200">
        <a:solidFill>
          <a:schemeClr val="tx1"/>
        </a:solidFill>
        <a:latin typeface="+mn-lt"/>
        <a:ea typeface="+mn-ea"/>
        <a:cs typeface="+mn-cs"/>
      </a:defRPr>
    </a:lvl8pPr>
    <a:lvl9pPr marL="8709111" algn="l" defTabSz="2177278" rtl="0" eaLnBrk="1" latinLnBrk="0" hangingPunct="1">
      <a:defRPr sz="2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2</a:t>
            </a:fld>
            <a:endParaRPr lang="en-US"/>
          </a:p>
        </p:txBody>
      </p:sp>
    </p:spTree>
    <p:extLst>
      <p:ext uri="{BB962C8B-B14F-4D97-AF65-F5344CB8AC3E}">
        <p14:creationId xmlns:p14="http://schemas.microsoft.com/office/powerpoint/2010/main" val="34185649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solidFill>
                  <a:prstClr val="black"/>
                </a:solidFill>
              </a:rPr>
              <a:pPr/>
              <a:t>23</a:t>
            </a:fld>
            <a:endParaRPr lang="en-US">
              <a:solidFill>
                <a:prstClr val="black"/>
              </a:solidFill>
            </a:endParaRPr>
          </a:p>
        </p:txBody>
      </p:sp>
    </p:spTree>
    <p:extLst>
      <p:ext uri="{BB962C8B-B14F-4D97-AF65-F5344CB8AC3E}">
        <p14:creationId xmlns:p14="http://schemas.microsoft.com/office/powerpoint/2010/main" val="5398658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solidFill>
                  <a:prstClr val="black"/>
                </a:solidFill>
              </a:rPr>
              <a:pPr/>
              <a:t>24</a:t>
            </a:fld>
            <a:endParaRPr lang="en-US">
              <a:solidFill>
                <a:prstClr val="black"/>
              </a:solidFill>
            </a:endParaRPr>
          </a:p>
        </p:txBody>
      </p:sp>
    </p:spTree>
    <p:extLst>
      <p:ext uri="{BB962C8B-B14F-4D97-AF65-F5344CB8AC3E}">
        <p14:creationId xmlns:p14="http://schemas.microsoft.com/office/powerpoint/2010/main" val="27307371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solidFill>
                  <a:prstClr val="black"/>
                </a:solidFill>
              </a:rPr>
              <a:pPr/>
              <a:t>25</a:t>
            </a:fld>
            <a:endParaRPr lang="en-US">
              <a:solidFill>
                <a:prstClr val="black"/>
              </a:solidFill>
            </a:endParaRPr>
          </a:p>
        </p:txBody>
      </p:sp>
    </p:spTree>
    <p:extLst>
      <p:ext uri="{BB962C8B-B14F-4D97-AF65-F5344CB8AC3E}">
        <p14:creationId xmlns:p14="http://schemas.microsoft.com/office/powerpoint/2010/main" val="40113133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solidFill>
                  <a:prstClr val="black"/>
                </a:solidFill>
              </a:rPr>
              <a:pPr/>
              <a:t>26</a:t>
            </a:fld>
            <a:endParaRPr lang="en-US">
              <a:solidFill>
                <a:prstClr val="black"/>
              </a:solidFill>
            </a:endParaRPr>
          </a:p>
        </p:txBody>
      </p:sp>
    </p:spTree>
    <p:extLst>
      <p:ext uri="{BB962C8B-B14F-4D97-AF65-F5344CB8AC3E}">
        <p14:creationId xmlns:p14="http://schemas.microsoft.com/office/powerpoint/2010/main" val="31550717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solidFill>
                  <a:prstClr val="black"/>
                </a:solidFill>
              </a:rPr>
              <a:pPr/>
              <a:t>27</a:t>
            </a:fld>
            <a:endParaRPr lang="en-US">
              <a:solidFill>
                <a:prstClr val="black"/>
              </a:solidFill>
            </a:endParaRPr>
          </a:p>
        </p:txBody>
      </p:sp>
    </p:spTree>
    <p:extLst>
      <p:ext uri="{BB962C8B-B14F-4D97-AF65-F5344CB8AC3E}">
        <p14:creationId xmlns:p14="http://schemas.microsoft.com/office/powerpoint/2010/main" val="4737065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solidFill>
                  <a:prstClr val="black"/>
                </a:solidFill>
              </a:rPr>
              <a:pPr/>
              <a:t>28</a:t>
            </a:fld>
            <a:endParaRPr lang="en-US">
              <a:solidFill>
                <a:prstClr val="black"/>
              </a:solidFill>
            </a:endParaRPr>
          </a:p>
        </p:txBody>
      </p:sp>
    </p:spTree>
    <p:extLst>
      <p:ext uri="{BB962C8B-B14F-4D97-AF65-F5344CB8AC3E}">
        <p14:creationId xmlns:p14="http://schemas.microsoft.com/office/powerpoint/2010/main" val="6693753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solidFill>
                  <a:prstClr val="black"/>
                </a:solidFill>
              </a:rPr>
              <a:pPr/>
              <a:t>29</a:t>
            </a:fld>
            <a:endParaRPr lang="en-US">
              <a:solidFill>
                <a:prstClr val="black"/>
              </a:solidFill>
            </a:endParaRPr>
          </a:p>
        </p:txBody>
      </p:sp>
    </p:spTree>
    <p:extLst>
      <p:ext uri="{BB962C8B-B14F-4D97-AF65-F5344CB8AC3E}">
        <p14:creationId xmlns:p14="http://schemas.microsoft.com/office/powerpoint/2010/main" val="1321082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solidFill>
                  <a:prstClr val="black"/>
                </a:solidFill>
              </a:rPr>
              <a:pPr/>
              <a:t>30</a:t>
            </a:fld>
            <a:endParaRPr lang="en-US">
              <a:solidFill>
                <a:prstClr val="black"/>
              </a:solidFill>
            </a:endParaRPr>
          </a:p>
        </p:txBody>
      </p:sp>
    </p:spTree>
    <p:extLst>
      <p:ext uri="{BB962C8B-B14F-4D97-AF65-F5344CB8AC3E}">
        <p14:creationId xmlns:p14="http://schemas.microsoft.com/office/powerpoint/2010/main" val="2817477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solidFill>
                  <a:prstClr val="black"/>
                </a:solidFill>
              </a:rPr>
              <a:pPr/>
              <a:t>31</a:t>
            </a:fld>
            <a:endParaRPr lang="en-US">
              <a:solidFill>
                <a:prstClr val="black"/>
              </a:solidFill>
            </a:endParaRPr>
          </a:p>
        </p:txBody>
      </p:sp>
    </p:spTree>
    <p:extLst>
      <p:ext uri="{BB962C8B-B14F-4D97-AF65-F5344CB8AC3E}">
        <p14:creationId xmlns:p14="http://schemas.microsoft.com/office/powerpoint/2010/main" val="25080561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solidFill>
                  <a:prstClr val="black"/>
                </a:solidFill>
              </a:rPr>
              <a:pPr/>
              <a:t>32</a:t>
            </a:fld>
            <a:endParaRPr lang="en-US">
              <a:solidFill>
                <a:prstClr val="black"/>
              </a:solidFill>
            </a:endParaRPr>
          </a:p>
        </p:txBody>
      </p:sp>
    </p:spTree>
    <p:extLst>
      <p:ext uri="{BB962C8B-B14F-4D97-AF65-F5344CB8AC3E}">
        <p14:creationId xmlns:p14="http://schemas.microsoft.com/office/powerpoint/2010/main" val="3805037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34185649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34970113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39783723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5927855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28114426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solidFill>
                  <a:prstClr val="black"/>
                </a:solidFill>
              </a:rPr>
              <a:pPr/>
              <a:t>20</a:t>
            </a:fld>
            <a:endParaRPr lang="en-US">
              <a:solidFill>
                <a:prstClr val="black"/>
              </a:solidFill>
            </a:endParaRPr>
          </a:p>
        </p:txBody>
      </p:sp>
    </p:spTree>
    <p:extLst>
      <p:ext uri="{BB962C8B-B14F-4D97-AF65-F5344CB8AC3E}">
        <p14:creationId xmlns:p14="http://schemas.microsoft.com/office/powerpoint/2010/main" val="39758487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solidFill>
                  <a:prstClr val="black"/>
                </a:solidFill>
              </a:rPr>
              <a:pPr/>
              <a:t>21</a:t>
            </a:fld>
            <a:endParaRPr lang="en-US">
              <a:solidFill>
                <a:prstClr val="black"/>
              </a:solidFill>
            </a:endParaRPr>
          </a:p>
        </p:txBody>
      </p:sp>
    </p:spTree>
    <p:extLst>
      <p:ext uri="{BB962C8B-B14F-4D97-AF65-F5344CB8AC3E}">
        <p14:creationId xmlns:p14="http://schemas.microsoft.com/office/powerpoint/2010/main" val="2787426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solidFill>
                  <a:prstClr val="black"/>
                </a:solidFill>
              </a:rPr>
              <a:pPr/>
              <a:t>22</a:t>
            </a:fld>
            <a:endParaRPr lang="en-US">
              <a:solidFill>
                <a:prstClr val="black"/>
              </a:solidFill>
            </a:endParaRPr>
          </a:p>
        </p:txBody>
      </p:sp>
    </p:spTree>
    <p:extLst>
      <p:ext uri="{BB962C8B-B14F-4D97-AF65-F5344CB8AC3E}">
        <p14:creationId xmlns:p14="http://schemas.microsoft.com/office/powerpoint/2010/main" val="32884500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699727" y="1781954"/>
            <a:ext cx="21031200" cy="2651126"/>
          </a:xfrm>
          <a:prstGeom prst="rect">
            <a:avLst/>
          </a:prstGeom>
        </p:spPr>
        <p:txBody>
          <a:bodyPr/>
          <a:lstStyle>
            <a:lvl1pPr algn="l">
              <a:defRPr sz="5400">
                <a:latin typeface="Tomaho"/>
              </a:defRPr>
            </a:lvl1pPr>
          </a:lstStyle>
          <a:p>
            <a:r>
              <a:rPr lang="en-US"/>
              <a:t>Click to edit Master title style</a:t>
            </a:r>
          </a:p>
        </p:txBody>
      </p:sp>
      <p:sp>
        <p:nvSpPr>
          <p:cNvPr id="3" name="Content Placeholder 2"/>
          <p:cNvSpPr>
            <a:spLocks noGrp="1"/>
          </p:cNvSpPr>
          <p:nvPr>
            <p:ph sz="half" idx="1"/>
          </p:nvPr>
        </p:nvSpPr>
        <p:spPr>
          <a:xfrm>
            <a:off x="1699727" y="4702953"/>
            <a:ext cx="10363200" cy="8702676"/>
          </a:xfrm>
          <a:prstGeom prst="rect">
            <a:avLst/>
          </a:prstGeom>
        </p:spPr>
        <p:txBody>
          <a:bodyPr/>
          <a:lstStyle>
            <a:lvl1pPr algn="l">
              <a:defRPr sz="4800">
                <a:latin typeface="Tomaho"/>
              </a:defRPr>
            </a:lvl1pPr>
            <a:lvl2pPr algn="l">
              <a:defRPr sz="4800">
                <a:latin typeface="Tomaho"/>
              </a:defRPr>
            </a:lvl2pPr>
            <a:lvl3pPr algn="l">
              <a:defRPr sz="4800">
                <a:latin typeface="Tomaho"/>
              </a:defRPr>
            </a:lvl3pPr>
            <a:lvl4pPr algn="l">
              <a:defRPr sz="4800">
                <a:latin typeface="Tomaho"/>
              </a:defRPr>
            </a:lvl4pPr>
            <a:lvl5pPr algn="l">
              <a:defRPr sz="4800">
                <a:latin typeface="Tomaho"/>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2367727" y="4702953"/>
            <a:ext cx="10363200" cy="8702676"/>
          </a:xfrm>
          <a:prstGeom prst="rect">
            <a:avLst/>
          </a:prstGeom>
        </p:spPr>
        <p:txBody>
          <a:bodyPr/>
          <a:lstStyle>
            <a:lvl1pPr algn="l">
              <a:defRPr sz="4800">
                <a:latin typeface="Tomaho"/>
              </a:defRPr>
            </a:lvl1pPr>
            <a:lvl2pPr algn="l">
              <a:defRPr sz="4800">
                <a:latin typeface="Tomaho"/>
              </a:defRPr>
            </a:lvl2pPr>
            <a:lvl3pPr algn="l">
              <a:defRPr sz="4800">
                <a:latin typeface="Tomaho"/>
              </a:defRPr>
            </a:lvl3pPr>
            <a:lvl4pPr algn="l">
              <a:defRPr sz="4800">
                <a:latin typeface="Tomaho"/>
              </a:defRPr>
            </a:lvl4pPr>
            <a:lvl5pPr algn="l">
              <a:defRPr sz="4800">
                <a:latin typeface="Tomaho"/>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9/5/2022</a:t>
            </a:fld>
            <a:endParaRPr lang="en-US"/>
          </a:p>
        </p:txBody>
      </p:sp>
      <p:sp>
        <p:nvSpPr>
          <p:cNvPr id="6" name="Footer Placeholder 5"/>
          <p:cNvSpPr>
            <a:spLocks noGrp="1"/>
          </p:cNvSpPr>
          <p:nvPr>
            <p:ph type="ftr" sz="quarter" idx="11"/>
          </p:nvPr>
        </p:nvSpPr>
        <p:spPr>
          <a:xfrm>
            <a:off x="8077200" y="12712701"/>
            <a:ext cx="8229600" cy="730250"/>
          </a:xfrm>
          <a:prstGeom prst="rect">
            <a:avLst/>
          </a:prstGeom>
        </p:spPr>
        <p:txBody>
          <a:bodyPr/>
          <a:lstStyle/>
          <a:p>
            <a:endParaRPr lang="en-US"/>
          </a:p>
        </p:txBody>
      </p:sp>
      <p:sp>
        <p:nvSpPr>
          <p:cNvPr id="7" name="Slide Number Placeholder 6"/>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96220733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up)">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up)">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up)">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up)">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wipe(up)">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4">
                                            <p:txEl>
                                              <p:pRg st="0" end="0"/>
                                            </p:txEl>
                                          </p:spTgt>
                                        </p:tgtEl>
                                        <p:attrNameLst>
                                          <p:attrName>style.visibility</p:attrName>
                                        </p:attrNameLst>
                                      </p:cBhvr>
                                      <p:to>
                                        <p:strVal val="visible"/>
                                      </p:to>
                                    </p:set>
                                    <p:animEffect transition="in" filter="wipe(up)">
                                      <p:cBhvr>
                                        <p:cTn id="37" dur="500"/>
                                        <p:tgtEl>
                                          <p:spTgt spid="4">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4">
                                            <p:txEl>
                                              <p:pRg st="1" end="1"/>
                                            </p:txEl>
                                          </p:spTgt>
                                        </p:tgtEl>
                                        <p:attrNameLst>
                                          <p:attrName>style.visibility</p:attrName>
                                        </p:attrNameLst>
                                      </p:cBhvr>
                                      <p:to>
                                        <p:strVal val="visible"/>
                                      </p:to>
                                    </p:set>
                                    <p:animEffect transition="in" filter="wipe(up)">
                                      <p:cBhvr>
                                        <p:cTn id="42" dur="500"/>
                                        <p:tgtEl>
                                          <p:spTgt spid="4">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grpId="0" nodeType="clickEffect">
                                  <p:stCondLst>
                                    <p:cond delay="0"/>
                                  </p:stCondLst>
                                  <p:childTnLst>
                                    <p:set>
                                      <p:cBhvr>
                                        <p:cTn id="46" dur="1" fill="hold">
                                          <p:stCondLst>
                                            <p:cond delay="0"/>
                                          </p:stCondLst>
                                        </p:cTn>
                                        <p:tgtEl>
                                          <p:spTgt spid="4">
                                            <p:txEl>
                                              <p:pRg st="2" end="2"/>
                                            </p:txEl>
                                          </p:spTgt>
                                        </p:tgtEl>
                                        <p:attrNameLst>
                                          <p:attrName>style.visibility</p:attrName>
                                        </p:attrNameLst>
                                      </p:cBhvr>
                                      <p:to>
                                        <p:strVal val="visible"/>
                                      </p:to>
                                    </p:set>
                                    <p:animEffect transition="in" filter="wipe(up)">
                                      <p:cBhvr>
                                        <p:cTn id="47" dur="500"/>
                                        <p:tgtEl>
                                          <p:spTgt spid="4">
                                            <p:txEl>
                                              <p:pRg st="2" end="2"/>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grpId="0" nodeType="clickEffect">
                                  <p:stCondLst>
                                    <p:cond delay="0"/>
                                  </p:stCondLst>
                                  <p:childTnLst>
                                    <p:set>
                                      <p:cBhvr>
                                        <p:cTn id="51" dur="1" fill="hold">
                                          <p:stCondLst>
                                            <p:cond delay="0"/>
                                          </p:stCondLst>
                                        </p:cTn>
                                        <p:tgtEl>
                                          <p:spTgt spid="4">
                                            <p:txEl>
                                              <p:pRg st="3" end="3"/>
                                            </p:txEl>
                                          </p:spTgt>
                                        </p:tgtEl>
                                        <p:attrNameLst>
                                          <p:attrName>style.visibility</p:attrName>
                                        </p:attrNameLst>
                                      </p:cBhvr>
                                      <p:to>
                                        <p:strVal val="visible"/>
                                      </p:to>
                                    </p:set>
                                    <p:animEffect transition="in" filter="wipe(up)">
                                      <p:cBhvr>
                                        <p:cTn id="52" dur="500"/>
                                        <p:tgtEl>
                                          <p:spTgt spid="4">
                                            <p:txEl>
                                              <p:pRg st="3" end="3"/>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1" fill="hold" grpId="0" nodeType="clickEffect">
                                  <p:stCondLst>
                                    <p:cond delay="0"/>
                                  </p:stCondLst>
                                  <p:childTnLst>
                                    <p:set>
                                      <p:cBhvr>
                                        <p:cTn id="56" dur="1" fill="hold">
                                          <p:stCondLst>
                                            <p:cond delay="0"/>
                                          </p:stCondLst>
                                        </p:cTn>
                                        <p:tgtEl>
                                          <p:spTgt spid="4">
                                            <p:txEl>
                                              <p:pRg st="4" end="4"/>
                                            </p:txEl>
                                          </p:spTgt>
                                        </p:tgtEl>
                                        <p:attrNameLst>
                                          <p:attrName>style.visibility</p:attrName>
                                        </p:attrNameLst>
                                      </p:cBhvr>
                                      <p:to>
                                        <p:strVal val="visible"/>
                                      </p:to>
                                    </p:set>
                                    <p:animEffect transition="in" filter="wipe(up)">
                                      <p:cBhvr>
                                        <p:cTn id="5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2">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3">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4">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5">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Lst>
      </p:bldP>
      <p:bldP spid="4" grpId="0" build="p">
        <p:tmplLst>
          <p:tmpl lvl="1">
            <p:tnLst>
              <p:par>
                <p:cTn presetID="22" presetClass="entr" presetSubtype="1"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up)">
                      <p:cBhvr>
                        <p:cTn dur="500"/>
                        <p:tgtEl>
                          <p:spTgt spid="4"/>
                        </p:tgtEl>
                      </p:cBhvr>
                    </p:animEffect>
                  </p:childTnLst>
                </p:cTn>
              </p:par>
            </p:tnLst>
          </p:tmpl>
          <p:tmpl lvl="2">
            <p:tnLst>
              <p:par>
                <p:cTn presetID="22" presetClass="entr" presetSubtype="1"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up)">
                      <p:cBhvr>
                        <p:cTn dur="500"/>
                        <p:tgtEl>
                          <p:spTgt spid="4"/>
                        </p:tgtEl>
                      </p:cBhvr>
                    </p:animEffect>
                  </p:childTnLst>
                </p:cTn>
              </p:par>
            </p:tnLst>
          </p:tmpl>
          <p:tmpl lvl="3">
            <p:tnLst>
              <p:par>
                <p:cTn presetID="22" presetClass="entr" presetSubtype="1"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up)">
                      <p:cBhvr>
                        <p:cTn dur="500"/>
                        <p:tgtEl>
                          <p:spTgt spid="4"/>
                        </p:tgtEl>
                      </p:cBhvr>
                    </p:animEffect>
                  </p:childTnLst>
                </p:cTn>
              </p:par>
            </p:tnLst>
          </p:tmpl>
          <p:tmpl lvl="4">
            <p:tnLst>
              <p:par>
                <p:cTn presetID="22" presetClass="entr" presetSubtype="1"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up)">
                      <p:cBhvr>
                        <p:cTn dur="500"/>
                        <p:tgtEl>
                          <p:spTgt spid="4"/>
                        </p:tgtEl>
                      </p:cBhvr>
                    </p:animEffect>
                  </p:childTnLst>
                </p:cTn>
              </p:par>
            </p:tnLst>
          </p:tmpl>
          <p:tmpl lvl="5">
            <p:tnLst>
              <p:par>
                <p:cTn presetID="22" presetClass="entr" presetSubtype="1"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up)">
                      <p:cBhvr>
                        <p:cTn dur="500"/>
                        <p:tgtEl>
                          <p:spTgt spid="4"/>
                        </p:tgtEl>
                      </p:cBhvr>
                    </p:animEffect>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449800" y="730250"/>
            <a:ext cx="5257800" cy="11623676"/>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1676400" y="730250"/>
            <a:ext cx="15468600" cy="11623676"/>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9/5/2022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180833076"/>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5683611"/>
      </p:ext>
    </p:extLst>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86959766"/>
      </p:ext>
    </p:extLst>
  </p:cSld>
  <p:clrMapOvr>
    <a:masterClrMapping/>
  </p:clrMapOvr>
  <p:transition spd="slow">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48000" y="2244726"/>
            <a:ext cx="18288000" cy="4775200"/>
          </a:xfrm>
          <a:prstGeom prst="rect">
            <a:avLst/>
          </a:prstGeom>
        </p:spPr>
        <p:txBody>
          <a:bodyPr anchor="b"/>
          <a:lstStyle>
            <a:lvl1pPr algn="ctr">
              <a:defRPr sz="12000"/>
            </a:lvl1pPr>
          </a:lstStyle>
          <a:p>
            <a:r>
              <a:rPr lang="en-US"/>
              <a:t>Click to edit Master title style</a:t>
            </a:r>
          </a:p>
        </p:txBody>
      </p:sp>
      <p:sp>
        <p:nvSpPr>
          <p:cNvPr id="3" name="Subtitle 2"/>
          <p:cNvSpPr>
            <a:spLocks noGrp="1"/>
          </p:cNvSpPr>
          <p:nvPr>
            <p:ph type="subTitle" idx="1"/>
          </p:nvPr>
        </p:nvSpPr>
        <p:spPr>
          <a:xfrm>
            <a:off x="3048000" y="7204076"/>
            <a:ext cx="18288000" cy="3311524"/>
          </a:xfrm>
          <a:prstGeom prst="rect">
            <a:avLst/>
          </a:prstGeom>
        </p:spPr>
        <p:txBody>
          <a:bodyPr/>
          <a:lstStyle>
            <a:lvl1pPr marL="0" indent="0" algn="ctr">
              <a:buNone/>
              <a:defRPr sz="4800"/>
            </a:lvl1pPr>
            <a:lvl2pPr marL="914400" indent="0" algn="ctr">
              <a:buNone/>
              <a:defRPr sz="4000"/>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r>
              <a:rPr lang="en-US"/>
              <a:t>Click to edit Master subtitle style</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9/5/2022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203178770"/>
      </p:ext>
    </p:extLst>
  </p:cSld>
  <p:clrMapOvr>
    <a:masterClrMapping/>
  </p:clrMapOvr>
  <p:transition spd="slow">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1676400" y="3651250"/>
            <a:ext cx="21031200" cy="87026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9/5/2022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789615295"/>
      </p:ext>
    </p:extLst>
  </p:cSld>
  <p:clrMapOvr>
    <a:masterClrMapping/>
  </p:clrMapOvr>
  <p:transition spd="slow">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63700" y="3419477"/>
            <a:ext cx="21031200" cy="5705474"/>
          </a:xfrm>
          <a:prstGeom prst="rect">
            <a:avLst/>
          </a:prstGeom>
        </p:spPr>
        <p:txBody>
          <a:bodyPr anchor="b"/>
          <a:lstStyle>
            <a:lvl1pPr>
              <a:defRPr sz="12000"/>
            </a:lvl1pPr>
          </a:lstStyle>
          <a:p>
            <a:r>
              <a:rPr lang="en-US"/>
              <a:t>Click to edit Master title style</a:t>
            </a:r>
          </a:p>
        </p:txBody>
      </p:sp>
      <p:sp>
        <p:nvSpPr>
          <p:cNvPr id="3" name="Text Placeholder 2"/>
          <p:cNvSpPr>
            <a:spLocks noGrp="1"/>
          </p:cNvSpPr>
          <p:nvPr>
            <p:ph type="body" idx="1"/>
          </p:nvPr>
        </p:nvSpPr>
        <p:spPr>
          <a:xfrm>
            <a:off x="1663700" y="9178927"/>
            <a:ext cx="21031200" cy="3000374"/>
          </a:xfrm>
          <a:prstGeom prst="rect">
            <a:avLst/>
          </a:prstGeom>
        </p:spPr>
        <p:txBody>
          <a:bodyPr/>
          <a:lstStyle>
            <a:lvl1pPr marL="0" indent="0">
              <a:buNone/>
              <a:defRPr sz="4800">
                <a:solidFill>
                  <a:schemeClr val="tx1">
                    <a:tint val="75000"/>
                  </a:schemeClr>
                </a:solidFill>
              </a:defRPr>
            </a:lvl1pPr>
            <a:lvl2pPr marL="914400" indent="0">
              <a:buNone/>
              <a:defRPr sz="4000">
                <a:solidFill>
                  <a:schemeClr val="tx1">
                    <a:tint val="75000"/>
                  </a:schemeClr>
                </a:solidFill>
              </a:defRPr>
            </a:lvl2pPr>
            <a:lvl3pPr marL="1828800" indent="0">
              <a:buNone/>
              <a:defRPr sz="3600">
                <a:solidFill>
                  <a:schemeClr val="tx1">
                    <a:tint val="75000"/>
                  </a:schemeClr>
                </a:solidFill>
              </a:defRPr>
            </a:lvl3pPr>
            <a:lvl4pPr marL="2743200" indent="0">
              <a:buNone/>
              <a:defRPr sz="3200">
                <a:solidFill>
                  <a:schemeClr val="tx1">
                    <a:tint val="75000"/>
                  </a:schemeClr>
                </a:solidFill>
              </a:defRPr>
            </a:lvl4pPr>
            <a:lvl5pPr marL="3657600" indent="0">
              <a:buNone/>
              <a:defRPr sz="3200">
                <a:solidFill>
                  <a:schemeClr val="tx1">
                    <a:tint val="75000"/>
                  </a:schemeClr>
                </a:solidFill>
              </a:defRPr>
            </a:lvl5pPr>
            <a:lvl6pPr marL="4572000" indent="0">
              <a:buNone/>
              <a:defRPr sz="3200">
                <a:solidFill>
                  <a:schemeClr val="tx1">
                    <a:tint val="75000"/>
                  </a:schemeClr>
                </a:solidFill>
              </a:defRPr>
            </a:lvl6pPr>
            <a:lvl7pPr marL="5486400" indent="0">
              <a:buNone/>
              <a:defRPr sz="3200">
                <a:solidFill>
                  <a:schemeClr val="tx1">
                    <a:tint val="75000"/>
                  </a:schemeClr>
                </a:solidFill>
              </a:defRPr>
            </a:lvl7pPr>
            <a:lvl8pPr marL="6400800" indent="0">
              <a:buNone/>
              <a:defRPr sz="3200">
                <a:solidFill>
                  <a:schemeClr val="tx1">
                    <a:tint val="75000"/>
                  </a:schemeClr>
                </a:solidFill>
              </a:defRPr>
            </a:lvl8pPr>
            <a:lvl9pPr marL="7315200" indent="0">
              <a:buNone/>
              <a:defRPr sz="3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9/5/2022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2381594460"/>
      </p:ext>
    </p:extLst>
  </p:cSld>
  <p:clrMapOvr>
    <a:masterClrMapping/>
  </p:clrMapOvr>
  <p:transition spd="slow">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1676400" y="3651250"/>
            <a:ext cx="10363200" cy="87026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2344400" y="3651250"/>
            <a:ext cx="10363200" cy="87026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9/5/2022</a:t>
            </a:fld>
            <a:endParaRPr lang="en-US"/>
          </a:p>
        </p:txBody>
      </p:sp>
      <p:sp>
        <p:nvSpPr>
          <p:cNvPr id="6" name="Footer Placeholder 5"/>
          <p:cNvSpPr>
            <a:spLocks noGrp="1"/>
          </p:cNvSpPr>
          <p:nvPr>
            <p:ph type="ftr" sz="quarter" idx="11"/>
          </p:nvPr>
        </p:nvSpPr>
        <p:spPr>
          <a:xfrm>
            <a:off x="8077200" y="12712701"/>
            <a:ext cx="8229600" cy="730250"/>
          </a:xfrm>
          <a:prstGeom prst="rect">
            <a:avLst/>
          </a:prstGeom>
        </p:spPr>
        <p:txBody>
          <a:bodyPr/>
          <a:lstStyle/>
          <a:p>
            <a:endParaRPr lang="en-US"/>
          </a:p>
        </p:txBody>
      </p:sp>
      <p:sp>
        <p:nvSpPr>
          <p:cNvPr id="7" name="Slide Number Placeholder 6"/>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1563683300"/>
      </p:ext>
    </p:extLst>
  </p:cSld>
  <p:clrMapOvr>
    <a:masterClrMapping/>
  </p:clrMapOvr>
  <p:transition spd="slow">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79576" y="730251"/>
            <a:ext cx="21031200" cy="2651126"/>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1679577" y="3362326"/>
            <a:ext cx="10315574" cy="1647824"/>
          </a:xfrm>
          <a:prstGeom prst="rect">
            <a:avLst/>
          </a:prstGeo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Edit Master text styles</a:t>
            </a:r>
          </a:p>
        </p:txBody>
      </p:sp>
      <p:sp>
        <p:nvSpPr>
          <p:cNvPr id="4" name="Content Placeholder 3"/>
          <p:cNvSpPr>
            <a:spLocks noGrp="1"/>
          </p:cNvSpPr>
          <p:nvPr>
            <p:ph sz="half" idx="2"/>
          </p:nvPr>
        </p:nvSpPr>
        <p:spPr>
          <a:xfrm>
            <a:off x="1679577" y="5010150"/>
            <a:ext cx="10315574" cy="73691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2344400" y="3362326"/>
            <a:ext cx="10366376" cy="1647824"/>
          </a:xfrm>
          <a:prstGeom prst="rect">
            <a:avLst/>
          </a:prstGeo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Edit Master text styles</a:t>
            </a:r>
          </a:p>
        </p:txBody>
      </p:sp>
      <p:sp>
        <p:nvSpPr>
          <p:cNvPr id="6" name="Content Placeholder 5"/>
          <p:cNvSpPr>
            <a:spLocks noGrp="1"/>
          </p:cNvSpPr>
          <p:nvPr>
            <p:ph sz="quarter" idx="4"/>
          </p:nvPr>
        </p:nvSpPr>
        <p:spPr>
          <a:xfrm>
            <a:off x="12344400" y="5010150"/>
            <a:ext cx="10366376" cy="73691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9/5/2022</a:t>
            </a:fld>
            <a:endParaRPr lang="en-US"/>
          </a:p>
        </p:txBody>
      </p:sp>
      <p:sp>
        <p:nvSpPr>
          <p:cNvPr id="8" name="Footer Placeholder 7"/>
          <p:cNvSpPr>
            <a:spLocks noGrp="1"/>
          </p:cNvSpPr>
          <p:nvPr>
            <p:ph type="ftr" sz="quarter" idx="11"/>
          </p:nvPr>
        </p:nvSpPr>
        <p:spPr>
          <a:xfrm>
            <a:off x="8077200" y="12712701"/>
            <a:ext cx="8229600" cy="730250"/>
          </a:xfrm>
          <a:prstGeom prst="rect">
            <a:avLst/>
          </a:prstGeom>
        </p:spPr>
        <p:txBody>
          <a:bodyPr/>
          <a:lstStyle/>
          <a:p>
            <a:endParaRPr lang="en-US"/>
          </a:p>
        </p:txBody>
      </p:sp>
      <p:sp>
        <p:nvSpPr>
          <p:cNvPr id="9" name="Slide Number Placeholder 8"/>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1277778250"/>
      </p:ext>
    </p:extLst>
  </p:cSld>
  <p:clrMapOvr>
    <a:masterClrMapping/>
  </p:clrMapOvr>
  <p:transition spd="slow">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9/5/2022</a:t>
            </a:fld>
            <a:endParaRPr lang="en-US"/>
          </a:p>
        </p:txBody>
      </p:sp>
      <p:sp>
        <p:nvSpPr>
          <p:cNvPr id="4" name="Footer Placeholder 3"/>
          <p:cNvSpPr>
            <a:spLocks noGrp="1"/>
          </p:cNvSpPr>
          <p:nvPr>
            <p:ph type="ftr" sz="quarter" idx="11"/>
          </p:nvPr>
        </p:nvSpPr>
        <p:spPr>
          <a:xfrm>
            <a:off x="8077200" y="12712701"/>
            <a:ext cx="8229600" cy="730250"/>
          </a:xfrm>
          <a:prstGeom prst="rect">
            <a:avLst/>
          </a:prstGeom>
        </p:spPr>
        <p:txBody>
          <a:bodyPr/>
          <a:lstStyle/>
          <a:p>
            <a:endParaRPr lang="en-US"/>
          </a:p>
        </p:txBody>
      </p:sp>
      <p:sp>
        <p:nvSpPr>
          <p:cNvPr id="5" name="Slide Number Placeholder 4"/>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2019510540"/>
      </p:ext>
    </p:extLst>
  </p:cSld>
  <p:clrMapOvr>
    <a:masterClrMapping/>
  </p:clrMapOvr>
  <p:transition spd="slow">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9/5/2022</a:t>
            </a:fld>
            <a:endParaRPr lang="en-US"/>
          </a:p>
        </p:txBody>
      </p:sp>
      <p:sp>
        <p:nvSpPr>
          <p:cNvPr id="3" name="Footer Placeholder 2"/>
          <p:cNvSpPr>
            <a:spLocks noGrp="1"/>
          </p:cNvSpPr>
          <p:nvPr>
            <p:ph type="ftr" sz="quarter" idx="11"/>
          </p:nvPr>
        </p:nvSpPr>
        <p:spPr>
          <a:xfrm>
            <a:off x="8077200" y="12712701"/>
            <a:ext cx="8229600" cy="730250"/>
          </a:xfrm>
          <a:prstGeom prst="rect">
            <a:avLst/>
          </a:prstGeom>
        </p:spPr>
        <p:txBody>
          <a:bodyPr/>
          <a:lstStyle/>
          <a:p>
            <a:endParaRPr lang="en-US"/>
          </a:p>
        </p:txBody>
      </p:sp>
      <p:sp>
        <p:nvSpPr>
          <p:cNvPr id="4" name="Slide Number Placeholder 3"/>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301246283"/>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79576" y="730251"/>
            <a:ext cx="21031200" cy="2651126"/>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1679577" y="3362326"/>
            <a:ext cx="10315574" cy="1647824"/>
          </a:xfrm>
          <a:prstGeom prst="rect">
            <a:avLst/>
          </a:prstGeo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Edit Master text styles</a:t>
            </a:r>
          </a:p>
        </p:txBody>
      </p:sp>
      <p:sp>
        <p:nvSpPr>
          <p:cNvPr id="4" name="Content Placeholder 3"/>
          <p:cNvSpPr>
            <a:spLocks noGrp="1"/>
          </p:cNvSpPr>
          <p:nvPr>
            <p:ph sz="half" idx="2"/>
          </p:nvPr>
        </p:nvSpPr>
        <p:spPr>
          <a:xfrm>
            <a:off x="1679577" y="5010150"/>
            <a:ext cx="10315574" cy="73691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2344400" y="3362326"/>
            <a:ext cx="10366376" cy="1647824"/>
          </a:xfrm>
          <a:prstGeom prst="rect">
            <a:avLst/>
          </a:prstGeo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Edit Master text styles</a:t>
            </a:r>
          </a:p>
        </p:txBody>
      </p:sp>
      <p:sp>
        <p:nvSpPr>
          <p:cNvPr id="6" name="Content Placeholder 5"/>
          <p:cNvSpPr>
            <a:spLocks noGrp="1"/>
          </p:cNvSpPr>
          <p:nvPr>
            <p:ph sz="quarter" idx="4"/>
          </p:nvPr>
        </p:nvSpPr>
        <p:spPr>
          <a:xfrm>
            <a:off x="12344400" y="5010150"/>
            <a:ext cx="10366376" cy="73691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9/5/2022</a:t>
            </a:fld>
            <a:endParaRPr lang="en-US"/>
          </a:p>
        </p:txBody>
      </p:sp>
      <p:sp>
        <p:nvSpPr>
          <p:cNvPr id="8" name="Footer Placeholder 7"/>
          <p:cNvSpPr>
            <a:spLocks noGrp="1"/>
          </p:cNvSpPr>
          <p:nvPr>
            <p:ph type="ftr" sz="quarter" idx="11"/>
          </p:nvPr>
        </p:nvSpPr>
        <p:spPr>
          <a:xfrm>
            <a:off x="8077200" y="12712701"/>
            <a:ext cx="8229600" cy="730250"/>
          </a:xfrm>
          <a:prstGeom prst="rect">
            <a:avLst/>
          </a:prstGeom>
        </p:spPr>
        <p:txBody>
          <a:bodyPr/>
          <a:lstStyle/>
          <a:p>
            <a:endParaRPr lang="en-US"/>
          </a:p>
        </p:txBody>
      </p:sp>
      <p:sp>
        <p:nvSpPr>
          <p:cNvPr id="9" name="Slide Number Placeholder 8"/>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027508065"/>
      </p:ext>
    </p:extLst>
  </p:cSld>
  <p:clrMapOvr>
    <a:masterClrMapping/>
  </p:clrMapOvr>
  <p:transition spd="slow">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a:prstGeom prst="rect">
            <a:avLst/>
          </a:prstGeom>
        </p:spPr>
        <p:txBody>
          <a:bodyPr anchor="b"/>
          <a:lstStyle>
            <a:lvl1pPr>
              <a:defRPr sz="6400"/>
            </a:lvl1pPr>
          </a:lstStyle>
          <a:p>
            <a:r>
              <a:rPr lang="en-US"/>
              <a:t>Click to edit Master title style</a:t>
            </a:r>
          </a:p>
        </p:txBody>
      </p:sp>
      <p:sp>
        <p:nvSpPr>
          <p:cNvPr id="3" name="Content Placeholder 2"/>
          <p:cNvSpPr>
            <a:spLocks noGrp="1"/>
          </p:cNvSpPr>
          <p:nvPr>
            <p:ph idx="1"/>
          </p:nvPr>
        </p:nvSpPr>
        <p:spPr>
          <a:xfrm>
            <a:off x="10366376" y="1974851"/>
            <a:ext cx="12344400" cy="9747250"/>
          </a:xfrm>
          <a:prstGeom prst="rect">
            <a:avLst/>
          </a:prstGeom>
        </p:spPr>
        <p:txBody>
          <a:bodyPr/>
          <a:lstStyle>
            <a:lvl1pPr>
              <a:defRPr sz="6400"/>
            </a:lvl1pPr>
            <a:lvl2pPr>
              <a:defRPr sz="5600"/>
            </a:lvl2pPr>
            <a:lvl3pPr>
              <a:defRPr sz="4800"/>
            </a:lvl3pPr>
            <a:lvl4pPr>
              <a:defRPr sz="4000"/>
            </a:lvl4pPr>
            <a:lvl5pPr>
              <a:defRPr sz="4000"/>
            </a:lvl5pPr>
            <a:lvl6pPr>
              <a:defRPr sz="4000"/>
            </a:lvl6pPr>
            <a:lvl7pPr>
              <a:defRPr sz="4000"/>
            </a:lvl7pPr>
            <a:lvl8pPr>
              <a:defRPr sz="4000"/>
            </a:lvl8pPr>
            <a:lvl9pPr>
              <a:defRPr sz="4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679577" y="4114800"/>
            <a:ext cx="7864474" cy="7623176"/>
          </a:xfrm>
          <a:prstGeom prst="rect">
            <a:avLst/>
          </a:prstGeo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Edit Master text styles</a:t>
            </a:r>
          </a:p>
        </p:txBody>
      </p:sp>
      <p:sp>
        <p:nvSpPr>
          <p:cNvPr id="5" name="Date Placeholder 4"/>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9/5/2022</a:t>
            </a:fld>
            <a:endParaRPr lang="en-US"/>
          </a:p>
        </p:txBody>
      </p:sp>
      <p:sp>
        <p:nvSpPr>
          <p:cNvPr id="6" name="Footer Placeholder 5"/>
          <p:cNvSpPr>
            <a:spLocks noGrp="1"/>
          </p:cNvSpPr>
          <p:nvPr>
            <p:ph type="ftr" sz="quarter" idx="11"/>
          </p:nvPr>
        </p:nvSpPr>
        <p:spPr>
          <a:xfrm>
            <a:off x="8077200" y="12712701"/>
            <a:ext cx="8229600" cy="730250"/>
          </a:xfrm>
          <a:prstGeom prst="rect">
            <a:avLst/>
          </a:prstGeom>
        </p:spPr>
        <p:txBody>
          <a:bodyPr/>
          <a:lstStyle/>
          <a:p>
            <a:endParaRPr lang="en-US"/>
          </a:p>
        </p:txBody>
      </p:sp>
      <p:sp>
        <p:nvSpPr>
          <p:cNvPr id="7" name="Slide Number Placeholder 6"/>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540481129"/>
      </p:ext>
    </p:extLst>
  </p:cSld>
  <p:clrMapOvr>
    <a:masterClrMapping/>
  </p:clrMapOvr>
  <p:transition spd="slow">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a:prstGeom prst="rect">
            <a:avLst/>
          </a:prstGeom>
        </p:spPr>
        <p:txBody>
          <a:bodyPr anchor="b"/>
          <a:lstStyle>
            <a:lvl1pPr>
              <a:defRPr sz="6400"/>
            </a:lvl1pPr>
          </a:lstStyle>
          <a:p>
            <a:r>
              <a:rPr lang="en-US"/>
              <a:t>Click to edit Master title style</a:t>
            </a:r>
          </a:p>
        </p:txBody>
      </p:sp>
      <p:sp>
        <p:nvSpPr>
          <p:cNvPr id="3" name="Picture Placeholder 2"/>
          <p:cNvSpPr>
            <a:spLocks noGrp="1"/>
          </p:cNvSpPr>
          <p:nvPr>
            <p:ph type="pic" idx="1"/>
          </p:nvPr>
        </p:nvSpPr>
        <p:spPr>
          <a:xfrm>
            <a:off x="10366376" y="1974851"/>
            <a:ext cx="12344400" cy="9747250"/>
          </a:xfrm>
          <a:prstGeom prst="rect">
            <a:avLst/>
          </a:prstGeom>
        </p:spPr>
        <p:txBody>
          <a:bodyPr/>
          <a:lstStyle>
            <a:lvl1pPr marL="0" indent="0">
              <a:buNone/>
              <a:defRPr sz="6400"/>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endParaRPr lang="en-US"/>
          </a:p>
        </p:txBody>
      </p:sp>
      <p:sp>
        <p:nvSpPr>
          <p:cNvPr id="4" name="Text Placeholder 3"/>
          <p:cNvSpPr>
            <a:spLocks noGrp="1"/>
          </p:cNvSpPr>
          <p:nvPr>
            <p:ph type="body" sz="half" idx="2"/>
          </p:nvPr>
        </p:nvSpPr>
        <p:spPr>
          <a:xfrm>
            <a:off x="1679577" y="4114800"/>
            <a:ext cx="7864474" cy="7623176"/>
          </a:xfrm>
          <a:prstGeom prst="rect">
            <a:avLst/>
          </a:prstGeo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Edit Master text styles</a:t>
            </a:r>
          </a:p>
        </p:txBody>
      </p:sp>
      <p:sp>
        <p:nvSpPr>
          <p:cNvPr id="5" name="Date Placeholder 4"/>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9/5/2022</a:t>
            </a:fld>
            <a:endParaRPr lang="en-US"/>
          </a:p>
        </p:txBody>
      </p:sp>
      <p:sp>
        <p:nvSpPr>
          <p:cNvPr id="6" name="Footer Placeholder 5"/>
          <p:cNvSpPr>
            <a:spLocks noGrp="1"/>
          </p:cNvSpPr>
          <p:nvPr>
            <p:ph type="ftr" sz="quarter" idx="11"/>
          </p:nvPr>
        </p:nvSpPr>
        <p:spPr>
          <a:xfrm>
            <a:off x="8077200" y="12712701"/>
            <a:ext cx="8229600" cy="730250"/>
          </a:xfrm>
          <a:prstGeom prst="rect">
            <a:avLst/>
          </a:prstGeom>
        </p:spPr>
        <p:txBody>
          <a:bodyPr/>
          <a:lstStyle/>
          <a:p>
            <a:endParaRPr lang="en-US"/>
          </a:p>
        </p:txBody>
      </p:sp>
      <p:sp>
        <p:nvSpPr>
          <p:cNvPr id="7" name="Slide Number Placeholder 6"/>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1323707362"/>
      </p:ext>
    </p:extLst>
  </p:cSld>
  <p:clrMapOvr>
    <a:masterClrMapping/>
  </p:clrMapOvr>
  <p:transition spd="slow">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1676400" y="3651250"/>
            <a:ext cx="21031200" cy="8702676"/>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9/5/2022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2139930660"/>
      </p:ext>
    </p:extLst>
  </p:cSld>
  <p:clrMapOvr>
    <a:masterClrMapping/>
  </p:clrMapOvr>
  <p:transition spd="slow">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449800" y="730250"/>
            <a:ext cx="5257800" cy="11623676"/>
          </a:xfrm>
          <a:prstGeom prst="rect">
            <a:avLst/>
          </a:prstGeom>
        </p:spPr>
        <p:txBody>
          <a:bodyPr vert="eaVert"/>
          <a:lstStyle/>
          <a:p>
            <a:r>
              <a:rPr lang="en-US"/>
              <a:t>Click to edit Master title style</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9/5/2022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184048505"/>
      </p:ext>
    </p:extLst>
  </p:cSld>
  <p:clrMapOvr>
    <a:masterClrMapping/>
  </p:clrMapOvr>
  <p:transition spd="slow">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219200" y="12712706"/>
            <a:ext cx="5689601" cy="730250"/>
          </a:xfrm>
          <a:prstGeom prst="rect">
            <a:avLst/>
          </a:prstGeom>
        </p:spPr>
        <p:txBody>
          <a:bodyPr lIns="91426" tIns="45713" rIns="91426" bIns="45713"/>
          <a:lstStyle/>
          <a:p>
            <a:fld id="{D15044BE-B3F3-4258-B55D-9238C2EBFDF1}" type="datetimeFigureOut">
              <a:rPr lang="en-US" smtClean="0"/>
              <a:pPr/>
              <a:t>9/5/2022</a:t>
            </a:fld>
            <a:endParaRPr lang="en-US"/>
          </a:p>
        </p:txBody>
      </p:sp>
      <p:sp>
        <p:nvSpPr>
          <p:cNvPr id="5" name="Footer Placeholder 4"/>
          <p:cNvSpPr>
            <a:spLocks noGrp="1"/>
          </p:cNvSpPr>
          <p:nvPr>
            <p:ph type="ftr" sz="quarter" idx="11"/>
          </p:nvPr>
        </p:nvSpPr>
        <p:spPr>
          <a:xfrm>
            <a:off x="8331205" y="12712706"/>
            <a:ext cx="7721601" cy="730250"/>
          </a:xfrm>
          <a:prstGeom prst="rect">
            <a:avLst/>
          </a:prstGeom>
        </p:spPr>
        <p:txBody>
          <a:bodyPr lIns="91426" tIns="45713" rIns="91426" bIns="45713"/>
          <a:lstStyle/>
          <a:p>
            <a:endParaRPr lang="en-US"/>
          </a:p>
        </p:txBody>
      </p:sp>
      <p:sp>
        <p:nvSpPr>
          <p:cNvPr id="6" name="Slide Number Placeholder 5"/>
          <p:cNvSpPr>
            <a:spLocks noGrp="1"/>
          </p:cNvSpPr>
          <p:nvPr>
            <p:ph type="sldNum" sz="quarter" idx="12"/>
          </p:nvPr>
        </p:nvSpPr>
        <p:spPr>
          <a:xfrm>
            <a:off x="17475204" y="12712706"/>
            <a:ext cx="5689601" cy="730250"/>
          </a:xfrm>
          <a:prstGeom prst="rect">
            <a:avLst/>
          </a:prstGeom>
        </p:spPr>
        <p:txBody>
          <a:bodyPr lIns="91426" tIns="45713" rIns="91426" bIns="45713"/>
          <a:lstStyle/>
          <a:p>
            <a:fld id="{E56A0A80-8336-46B1-B89F-89FB7E7362A5}" type="slidenum">
              <a:rPr lang="en-US" smtClean="0"/>
              <a:pPr/>
              <a:t>‹#›</a:t>
            </a:fld>
            <a:endParaRPr lang="en-US"/>
          </a:p>
        </p:txBody>
      </p:sp>
    </p:spTree>
    <p:extLst>
      <p:ext uri="{BB962C8B-B14F-4D97-AF65-F5344CB8AC3E}">
        <p14:creationId xmlns:p14="http://schemas.microsoft.com/office/powerpoint/2010/main" val="2948862067"/>
      </p:ext>
    </p:extLst>
  </p:cSld>
  <p:clrMapOvr>
    <a:masterClrMapping/>
  </p:clrMapOvr>
  <p:transition spd="slow">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219202" y="12712702"/>
            <a:ext cx="5689600" cy="730250"/>
          </a:xfrm>
          <a:prstGeom prst="rect">
            <a:avLst/>
          </a:prstGeom>
        </p:spPr>
        <p:txBody>
          <a:bodyPr/>
          <a:lstStyle/>
          <a:p>
            <a:fld id="{D15044BE-B3F3-4258-B55D-9238C2EBFDF1}" type="datetimeFigureOut">
              <a:rPr lang="en-US" smtClean="0"/>
              <a:pPr/>
              <a:t>9/5/2022</a:t>
            </a:fld>
            <a:endParaRPr lang="en-US"/>
          </a:p>
        </p:txBody>
      </p:sp>
      <p:sp>
        <p:nvSpPr>
          <p:cNvPr id="5" name="Footer Placeholder 4"/>
          <p:cNvSpPr>
            <a:spLocks noGrp="1"/>
          </p:cNvSpPr>
          <p:nvPr>
            <p:ph type="ftr" sz="quarter" idx="11"/>
          </p:nvPr>
        </p:nvSpPr>
        <p:spPr>
          <a:xfrm>
            <a:off x="8331200" y="12712702"/>
            <a:ext cx="7721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475201" y="12712702"/>
            <a:ext cx="5689600" cy="730250"/>
          </a:xfrm>
          <a:prstGeom prst="rect">
            <a:avLst/>
          </a:prstGeom>
        </p:spPr>
        <p:txBody>
          <a:bodyPr/>
          <a:lstStyle/>
          <a:p>
            <a:fld id="{E56A0A80-8336-46B1-B89F-89FB7E7362A5}" type="slidenum">
              <a:rPr lang="en-US" smtClean="0"/>
              <a:pPr/>
              <a:t>‹#›</a:t>
            </a:fld>
            <a:endParaRPr lang="en-US"/>
          </a:p>
        </p:txBody>
      </p:sp>
    </p:spTree>
    <p:extLst>
      <p:ext uri="{BB962C8B-B14F-4D97-AF65-F5344CB8AC3E}">
        <p14:creationId xmlns:p14="http://schemas.microsoft.com/office/powerpoint/2010/main" val="3423164471"/>
      </p:ext>
    </p:extLst>
  </p:cSld>
  <p:clrMapOvr>
    <a:masterClrMapping/>
  </p:clrMapOvr>
  <p:transition spd="slow">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219201" y="12712701"/>
            <a:ext cx="5689600" cy="730250"/>
          </a:xfrm>
          <a:prstGeom prst="rect">
            <a:avLst/>
          </a:prstGeom>
        </p:spPr>
        <p:txBody>
          <a:bodyPr/>
          <a:lstStyle/>
          <a:p>
            <a:fld id="{D15044BE-B3F3-4258-B55D-9238C2EBFDF1}" type="datetimeFigureOut">
              <a:rPr lang="en-US" smtClean="0"/>
              <a:pPr/>
              <a:t>9/5/2022</a:t>
            </a:fld>
            <a:endParaRPr lang="en-US"/>
          </a:p>
        </p:txBody>
      </p:sp>
      <p:sp>
        <p:nvSpPr>
          <p:cNvPr id="5" name="Footer Placeholder 4"/>
          <p:cNvSpPr>
            <a:spLocks noGrp="1"/>
          </p:cNvSpPr>
          <p:nvPr>
            <p:ph type="ftr" sz="quarter" idx="11"/>
          </p:nvPr>
        </p:nvSpPr>
        <p:spPr>
          <a:xfrm>
            <a:off x="8331200" y="12712701"/>
            <a:ext cx="7721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475200" y="12712701"/>
            <a:ext cx="5689600" cy="730250"/>
          </a:xfrm>
          <a:prstGeom prst="rect">
            <a:avLst/>
          </a:prstGeom>
        </p:spPr>
        <p:txBody>
          <a:bodyPr/>
          <a:lstStyle/>
          <a:p>
            <a:fld id="{E56A0A80-8336-46B1-B89F-89FB7E7362A5}" type="slidenum">
              <a:rPr lang="en-US" smtClean="0"/>
              <a:pPr/>
              <a:t>‹#›</a:t>
            </a:fld>
            <a:endParaRPr lang="en-US"/>
          </a:p>
        </p:txBody>
      </p:sp>
    </p:spTree>
    <p:extLst>
      <p:ext uri="{BB962C8B-B14F-4D97-AF65-F5344CB8AC3E}">
        <p14:creationId xmlns:p14="http://schemas.microsoft.com/office/powerpoint/2010/main" val="443766085"/>
      </p:ext>
    </p:extLst>
  </p:cSld>
  <p:clrMapOvr>
    <a:masterClrMapping/>
  </p:clrMapOvr>
  <p:transition spd="slow">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219201" y="12712701"/>
            <a:ext cx="5689600" cy="730250"/>
          </a:xfrm>
          <a:prstGeom prst="rect">
            <a:avLst/>
          </a:prstGeom>
        </p:spPr>
        <p:txBody>
          <a:bodyPr/>
          <a:lstStyle/>
          <a:p>
            <a:fld id="{D15044BE-B3F3-4258-B55D-9238C2EBFDF1}" type="datetimeFigureOut">
              <a:rPr lang="en-US" smtClean="0"/>
              <a:pPr/>
              <a:t>9/5/2022</a:t>
            </a:fld>
            <a:endParaRPr lang="en-US"/>
          </a:p>
        </p:txBody>
      </p:sp>
      <p:sp>
        <p:nvSpPr>
          <p:cNvPr id="5" name="Footer Placeholder 4"/>
          <p:cNvSpPr>
            <a:spLocks noGrp="1"/>
          </p:cNvSpPr>
          <p:nvPr>
            <p:ph type="ftr" sz="quarter" idx="11"/>
          </p:nvPr>
        </p:nvSpPr>
        <p:spPr>
          <a:xfrm>
            <a:off x="8331200" y="12712701"/>
            <a:ext cx="7721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475200" y="12712701"/>
            <a:ext cx="5689600" cy="730250"/>
          </a:xfrm>
          <a:prstGeom prst="rect">
            <a:avLst/>
          </a:prstGeom>
        </p:spPr>
        <p:txBody>
          <a:bodyPr/>
          <a:lstStyle/>
          <a:p>
            <a:fld id="{E56A0A80-8336-46B1-B89F-89FB7E7362A5}" type="slidenum">
              <a:rPr lang="en-US" smtClean="0"/>
              <a:pPr/>
              <a:t>‹#›</a:t>
            </a:fld>
            <a:endParaRPr lang="en-US"/>
          </a:p>
        </p:txBody>
      </p:sp>
    </p:spTree>
    <p:extLst>
      <p:ext uri="{BB962C8B-B14F-4D97-AF65-F5344CB8AC3E}">
        <p14:creationId xmlns:p14="http://schemas.microsoft.com/office/powerpoint/2010/main" val="1829813515"/>
      </p:ext>
    </p:extLst>
  </p:cSld>
  <p:clrMapOvr>
    <a:masterClrMapping/>
  </p:clrMapOvr>
  <p:transition spd="slow">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699727" y="1781954"/>
            <a:ext cx="21031200" cy="2651126"/>
          </a:xfrm>
          <a:prstGeom prst="rect">
            <a:avLst/>
          </a:prstGeom>
        </p:spPr>
        <p:txBody>
          <a:bodyPr/>
          <a:lstStyle>
            <a:lvl1pPr algn="l">
              <a:defRPr sz="5400">
                <a:latin typeface="Tomaho"/>
              </a:defRPr>
            </a:lvl1pPr>
          </a:lstStyle>
          <a:p>
            <a:r>
              <a:rPr lang="en-US"/>
              <a:t>Click to edit Master title style</a:t>
            </a:r>
          </a:p>
        </p:txBody>
      </p:sp>
      <p:sp>
        <p:nvSpPr>
          <p:cNvPr id="3" name="Content Placeholder 2"/>
          <p:cNvSpPr>
            <a:spLocks noGrp="1"/>
          </p:cNvSpPr>
          <p:nvPr>
            <p:ph sz="half" idx="1"/>
          </p:nvPr>
        </p:nvSpPr>
        <p:spPr>
          <a:xfrm>
            <a:off x="1699727" y="4702953"/>
            <a:ext cx="10363200" cy="8702676"/>
          </a:xfrm>
          <a:prstGeom prst="rect">
            <a:avLst/>
          </a:prstGeom>
        </p:spPr>
        <p:txBody>
          <a:bodyPr/>
          <a:lstStyle>
            <a:lvl1pPr algn="l">
              <a:defRPr sz="4800">
                <a:latin typeface="Tomaho"/>
              </a:defRPr>
            </a:lvl1pPr>
            <a:lvl2pPr algn="l">
              <a:defRPr sz="4800">
                <a:latin typeface="Tomaho"/>
              </a:defRPr>
            </a:lvl2pPr>
            <a:lvl3pPr algn="l">
              <a:defRPr sz="4800">
                <a:latin typeface="Tomaho"/>
              </a:defRPr>
            </a:lvl3pPr>
            <a:lvl4pPr algn="l">
              <a:defRPr sz="4800">
                <a:latin typeface="Tomaho"/>
              </a:defRPr>
            </a:lvl4pPr>
            <a:lvl5pPr algn="l">
              <a:defRPr sz="4800">
                <a:latin typeface="Tomaho"/>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2367727" y="4702953"/>
            <a:ext cx="10363200" cy="8702676"/>
          </a:xfrm>
          <a:prstGeom prst="rect">
            <a:avLst/>
          </a:prstGeom>
        </p:spPr>
        <p:txBody>
          <a:bodyPr/>
          <a:lstStyle>
            <a:lvl1pPr algn="l">
              <a:defRPr sz="4800">
                <a:latin typeface="Tomaho"/>
              </a:defRPr>
            </a:lvl1pPr>
            <a:lvl2pPr algn="l">
              <a:defRPr sz="4800">
                <a:latin typeface="Tomaho"/>
              </a:defRPr>
            </a:lvl2pPr>
            <a:lvl3pPr algn="l">
              <a:defRPr sz="4800">
                <a:latin typeface="Tomaho"/>
              </a:defRPr>
            </a:lvl3pPr>
            <a:lvl4pPr algn="l">
              <a:defRPr sz="4800">
                <a:latin typeface="Tomaho"/>
              </a:defRPr>
            </a:lvl4pPr>
            <a:lvl5pPr algn="l">
              <a:defRPr sz="4800">
                <a:latin typeface="Tomaho"/>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solidFill>
                  <a:prstClr val="black"/>
                </a:solidFill>
              </a:rPr>
              <a:pPr/>
              <a:t>9/5/2022</a:t>
            </a:fld>
            <a:endParaRPr lang="en-US">
              <a:solidFill>
                <a:prstClr val="black"/>
              </a:solidFill>
            </a:endParaRPr>
          </a:p>
        </p:txBody>
      </p:sp>
      <p:sp>
        <p:nvSpPr>
          <p:cNvPr id="6" name="Footer Placeholder 5"/>
          <p:cNvSpPr>
            <a:spLocks noGrp="1"/>
          </p:cNvSpPr>
          <p:nvPr>
            <p:ph type="ftr" sz="quarter" idx="11"/>
          </p:nvPr>
        </p:nvSpPr>
        <p:spPr>
          <a:xfrm>
            <a:off x="8077200" y="12712701"/>
            <a:ext cx="8229600" cy="730250"/>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41361862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up)">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up)">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up)">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up)">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wipe(up)">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4">
                                            <p:txEl>
                                              <p:pRg st="0" end="0"/>
                                            </p:txEl>
                                          </p:spTgt>
                                        </p:tgtEl>
                                        <p:attrNameLst>
                                          <p:attrName>style.visibility</p:attrName>
                                        </p:attrNameLst>
                                      </p:cBhvr>
                                      <p:to>
                                        <p:strVal val="visible"/>
                                      </p:to>
                                    </p:set>
                                    <p:animEffect transition="in" filter="wipe(up)">
                                      <p:cBhvr>
                                        <p:cTn id="37" dur="500"/>
                                        <p:tgtEl>
                                          <p:spTgt spid="4">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4">
                                            <p:txEl>
                                              <p:pRg st="1" end="1"/>
                                            </p:txEl>
                                          </p:spTgt>
                                        </p:tgtEl>
                                        <p:attrNameLst>
                                          <p:attrName>style.visibility</p:attrName>
                                        </p:attrNameLst>
                                      </p:cBhvr>
                                      <p:to>
                                        <p:strVal val="visible"/>
                                      </p:to>
                                    </p:set>
                                    <p:animEffect transition="in" filter="wipe(up)">
                                      <p:cBhvr>
                                        <p:cTn id="42" dur="500"/>
                                        <p:tgtEl>
                                          <p:spTgt spid="4">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grpId="0" nodeType="clickEffect">
                                  <p:stCondLst>
                                    <p:cond delay="0"/>
                                  </p:stCondLst>
                                  <p:childTnLst>
                                    <p:set>
                                      <p:cBhvr>
                                        <p:cTn id="46" dur="1" fill="hold">
                                          <p:stCondLst>
                                            <p:cond delay="0"/>
                                          </p:stCondLst>
                                        </p:cTn>
                                        <p:tgtEl>
                                          <p:spTgt spid="4">
                                            <p:txEl>
                                              <p:pRg st="2" end="2"/>
                                            </p:txEl>
                                          </p:spTgt>
                                        </p:tgtEl>
                                        <p:attrNameLst>
                                          <p:attrName>style.visibility</p:attrName>
                                        </p:attrNameLst>
                                      </p:cBhvr>
                                      <p:to>
                                        <p:strVal val="visible"/>
                                      </p:to>
                                    </p:set>
                                    <p:animEffect transition="in" filter="wipe(up)">
                                      <p:cBhvr>
                                        <p:cTn id="47" dur="500"/>
                                        <p:tgtEl>
                                          <p:spTgt spid="4">
                                            <p:txEl>
                                              <p:pRg st="2" end="2"/>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grpId="0" nodeType="clickEffect">
                                  <p:stCondLst>
                                    <p:cond delay="0"/>
                                  </p:stCondLst>
                                  <p:childTnLst>
                                    <p:set>
                                      <p:cBhvr>
                                        <p:cTn id="51" dur="1" fill="hold">
                                          <p:stCondLst>
                                            <p:cond delay="0"/>
                                          </p:stCondLst>
                                        </p:cTn>
                                        <p:tgtEl>
                                          <p:spTgt spid="4">
                                            <p:txEl>
                                              <p:pRg st="3" end="3"/>
                                            </p:txEl>
                                          </p:spTgt>
                                        </p:tgtEl>
                                        <p:attrNameLst>
                                          <p:attrName>style.visibility</p:attrName>
                                        </p:attrNameLst>
                                      </p:cBhvr>
                                      <p:to>
                                        <p:strVal val="visible"/>
                                      </p:to>
                                    </p:set>
                                    <p:animEffect transition="in" filter="wipe(up)">
                                      <p:cBhvr>
                                        <p:cTn id="52" dur="500"/>
                                        <p:tgtEl>
                                          <p:spTgt spid="4">
                                            <p:txEl>
                                              <p:pRg st="3" end="3"/>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1" fill="hold" grpId="0" nodeType="clickEffect">
                                  <p:stCondLst>
                                    <p:cond delay="0"/>
                                  </p:stCondLst>
                                  <p:childTnLst>
                                    <p:set>
                                      <p:cBhvr>
                                        <p:cTn id="56" dur="1" fill="hold">
                                          <p:stCondLst>
                                            <p:cond delay="0"/>
                                          </p:stCondLst>
                                        </p:cTn>
                                        <p:tgtEl>
                                          <p:spTgt spid="4">
                                            <p:txEl>
                                              <p:pRg st="4" end="4"/>
                                            </p:txEl>
                                          </p:spTgt>
                                        </p:tgtEl>
                                        <p:attrNameLst>
                                          <p:attrName>style.visibility</p:attrName>
                                        </p:attrNameLst>
                                      </p:cBhvr>
                                      <p:to>
                                        <p:strVal val="visible"/>
                                      </p:to>
                                    </p:set>
                                    <p:animEffect transition="in" filter="wipe(up)">
                                      <p:cBhvr>
                                        <p:cTn id="5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2">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3">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4">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5">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Lst>
      </p:bldP>
      <p:bldP spid="4" grpId="0" build="p">
        <p:tmplLst>
          <p:tmpl lvl="1">
            <p:tnLst>
              <p:par>
                <p:cTn presetID="22" presetClass="entr" presetSubtype="1"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up)">
                      <p:cBhvr>
                        <p:cTn dur="500"/>
                        <p:tgtEl>
                          <p:spTgt spid="4"/>
                        </p:tgtEl>
                      </p:cBhvr>
                    </p:animEffect>
                  </p:childTnLst>
                </p:cTn>
              </p:par>
            </p:tnLst>
          </p:tmpl>
          <p:tmpl lvl="2">
            <p:tnLst>
              <p:par>
                <p:cTn presetID="22" presetClass="entr" presetSubtype="1"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up)">
                      <p:cBhvr>
                        <p:cTn dur="500"/>
                        <p:tgtEl>
                          <p:spTgt spid="4"/>
                        </p:tgtEl>
                      </p:cBhvr>
                    </p:animEffect>
                  </p:childTnLst>
                </p:cTn>
              </p:par>
            </p:tnLst>
          </p:tmpl>
          <p:tmpl lvl="3">
            <p:tnLst>
              <p:par>
                <p:cTn presetID="22" presetClass="entr" presetSubtype="1"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up)">
                      <p:cBhvr>
                        <p:cTn dur="500"/>
                        <p:tgtEl>
                          <p:spTgt spid="4"/>
                        </p:tgtEl>
                      </p:cBhvr>
                    </p:animEffect>
                  </p:childTnLst>
                </p:cTn>
              </p:par>
            </p:tnLst>
          </p:tmpl>
          <p:tmpl lvl="4">
            <p:tnLst>
              <p:par>
                <p:cTn presetID="22" presetClass="entr" presetSubtype="1"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up)">
                      <p:cBhvr>
                        <p:cTn dur="500"/>
                        <p:tgtEl>
                          <p:spTgt spid="4"/>
                        </p:tgtEl>
                      </p:cBhvr>
                    </p:animEffect>
                  </p:childTnLst>
                </p:cTn>
              </p:par>
            </p:tnLst>
          </p:tmpl>
          <p:tmpl lvl="5">
            <p:tnLst>
              <p:par>
                <p:cTn presetID="22" presetClass="entr" presetSubtype="1"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up)">
                      <p:cBhvr>
                        <p:cTn dur="500"/>
                        <p:tgtEl>
                          <p:spTgt spid="4"/>
                        </p:tgtEl>
                      </p:cBhvr>
                    </p:animEffect>
                  </p:childTnLst>
                </p:cTn>
              </p:par>
            </p:tnLst>
          </p:tmpl>
        </p:tmplLst>
      </p:bldP>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79576" y="730251"/>
            <a:ext cx="21031200" cy="2651126"/>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1679577" y="3362326"/>
            <a:ext cx="10315574" cy="1647824"/>
          </a:xfrm>
          <a:prstGeom prst="rect">
            <a:avLst/>
          </a:prstGeo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Edit Master text styles</a:t>
            </a:r>
          </a:p>
        </p:txBody>
      </p:sp>
      <p:sp>
        <p:nvSpPr>
          <p:cNvPr id="4" name="Content Placeholder 3"/>
          <p:cNvSpPr>
            <a:spLocks noGrp="1"/>
          </p:cNvSpPr>
          <p:nvPr>
            <p:ph sz="half" idx="2"/>
          </p:nvPr>
        </p:nvSpPr>
        <p:spPr>
          <a:xfrm>
            <a:off x="1679577" y="5010150"/>
            <a:ext cx="10315574" cy="73691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2344400" y="3362326"/>
            <a:ext cx="10366376" cy="1647824"/>
          </a:xfrm>
          <a:prstGeom prst="rect">
            <a:avLst/>
          </a:prstGeo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Edit Master text styles</a:t>
            </a:r>
          </a:p>
        </p:txBody>
      </p:sp>
      <p:sp>
        <p:nvSpPr>
          <p:cNvPr id="6" name="Content Placeholder 5"/>
          <p:cNvSpPr>
            <a:spLocks noGrp="1"/>
          </p:cNvSpPr>
          <p:nvPr>
            <p:ph sz="quarter" idx="4"/>
          </p:nvPr>
        </p:nvSpPr>
        <p:spPr>
          <a:xfrm>
            <a:off x="12344400" y="5010150"/>
            <a:ext cx="10366376" cy="73691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solidFill>
                  <a:prstClr val="black"/>
                </a:solidFill>
              </a:rPr>
              <a:pPr/>
              <a:t>9/5/2022</a:t>
            </a:fld>
            <a:endParaRPr lang="en-US">
              <a:solidFill>
                <a:prstClr val="black"/>
              </a:solidFill>
            </a:endParaRPr>
          </a:p>
        </p:txBody>
      </p:sp>
      <p:sp>
        <p:nvSpPr>
          <p:cNvPr id="8" name="Footer Placeholder 7"/>
          <p:cNvSpPr>
            <a:spLocks noGrp="1"/>
          </p:cNvSpPr>
          <p:nvPr>
            <p:ph type="ftr" sz="quarter" idx="11"/>
          </p:nvPr>
        </p:nvSpPr>
        <p:spPr>
          <a:xfrm>
            <a:off x="8077200" y="12712701"/>
            <a:ext cx="8229600" cy="730250"/>
          </a:xfrm>
          <a:prstGeom prst="rect">
            <a:avLst/>
          </a:prstGeom>
        </p:spPr>
        <p:txBody>
          <a:bodyPr/>
          <a:lstStyle/>
          <a:p>
            <a:endParaRPr lang="en-US">
              <a:solidFill>
                <a:prstClr val="black"/>
              </a:solidFill>
            </a:endParaRPr>
          </a:p>
        </p:txBody>
      </p:sp>
      <p:sp>
        <p:nvSpPr>
          <p:cNvPr id="9" name="Slide Number Placeholder 8"/>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00727169"/>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9/5/2022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2455751046"/>
      </p:ext>
    </p:extLst>
  </p:cSld>
  <p:clrMapOvr>
    <a:masterClrMapping/>
  </p:clrMapOvr>
  <p:transition spd="slow">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solidFill>
                  <a:prstClr val="black"/>
                </a:solidFill>
              </a:rPr>
              <a:pPr/>
              <a:t>9/5/2022</a:t>
            </a:fld>
            <a:endParaRPr lang="en-US">
              <a:solidFill>
                <a:prstClr val="black"/>
              </a:solidFill>
            </a:endParaRPr>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solidFill>
                  <a:prstClr val="black"/>
                </a:solidFill>
              </a:rPr>
              <a:pPr/>
              <a:t>‹#›</a:t>
            </a:fld>
            <a:endParaRPr lang="en-US">
              <a:solidFill>
                <a:prstClr val="black"/>
              </a:solidFill>
            </a:endParaRPr>
          </a:p>
        </p:txBody>
      </p:sp>
      <p:pic>
        <p:nvPicPr>
          <p:cNvPr id="2" name="Picture 1">
            <a:extLst>
              <a:ext uri="{FF2B5EF4-FFF2-40B4-BE49-F238E27FC236}">
                <a16:creationId xmlns:a16="http://schemas.microsoft.com/office/drawing/2014/main" xmlns="" id="{B6FD4328-148B-4547-A4ED-C0C479A0C767}"/>
              </a:ext>
            </a:extLst>
          </p:cNvPr>
          <p:cNvPicPr>
            <a:picLocks noChangeAspect="1"/>
          </p:cNvPicPr>
          <p:nvPr userDrawn="1"/>
        </p:nvPicPr>
        <p:blipFill>
          <a:blip r:embed="rId2"/>
          <a:stretch>
            <a:fillRect/>
          </a:stretch>
        </p:blipFill>
        <p:spPr>
          <a:xfrm>
            <a:off x="0" y="0"/>
            <a:ext cx="24384000" cy="1286069"/>
          </a:xfrm>
          <a:prstGeom prst="rect">
            <a:avLst/>
          </a:prstGeom>
        </p:spPr>
      </p:pic>
    </p:spTree>
    <p:extLst>
      <p:ext uri="{BB962C8B-B14F-4D97-AF65-F5344CB8AC3E}">
        <p14:creationId xmlns:p14="http://schemas.microsoft.com/office/powerpoint/2010/main" val="3912204143"/>
      </p:ext>
    </p:extLst>
  </p:cSld>
  <p:clrMapOvr>
    <a:masterClrMapping/>
  </p:clrMapOvr>
  <p:transition spd="slow">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63700" y="3419477"/>
            <a:ext cx="21031200" cy="5705474"/>
          </a:xfrm>
          <a:prstGeom prst="rect">
            <a:avLst/>
          </a:prstGeom>
        </p:spPr>
        <p:txBody>
          <a:bodyPr anchor="b"/>
          <a:lstStyle>
            <a:lvl1pPr>
              <a:defRPr sz="12000"/>
            </a:lvl1pPr>
          </a:lstStyle>
          <a:p>
            <a:r>
              <a:rPr lang="en-US"/>
              <a:t>Click to edit Master title style</a:t>
            </a:r>
          </a:p>
        </p:txBody>
      </p:sp>
      <p:sp>
        <p:nvSpPr>
          <p:cNvPr id="3" name="Text Placeholder 2"/>
          <p:cNvSpPr>
            <a:spLocks noGrp="1"/>
          </p:cNvSpPr>
          <p:nvPr>
            <p:ph type="body" idx="1"/>
          </p:nvPr>
        </p:nvSpPr>
        <p:spPr>
          <a:xfrm>
            <a:off x="1663700" y="9178927"/>
            <a:ext cx="21031200" cy="3000374"/>
          </a:xfrm>
          <a:prstGeom prst="rect">
            <a:avLst/>
          </a:prstGeom>
        </p:spPr>
        <p:txBody>
          <a:bodyPr/>
          <a:lstStyle>
            <a:lvl1pPr marL="0" indent="0">
              <a:buNone/>
              <a:defRPr sz="4800">
                <a:solidFill>
                  <a:schemeClr val="tx1">
                    <a:tint val="75000"/>
                  </a:schemeClr>
                </a:solidFill>
              </a:defRPr>
            </a:lvl1pPr>
            <a:lvl2pPr marL="914400" indent="0">
              <a:buNone/>
              <a:defRPr sz="4000">
                <a:solidFill>
                  <a:schemeClr val="tx1">
                    <a:tint val="75000"/>
                  </a:schemeClr>
                </a:solidFill>
              </a:defRPr>
            </a:lvl2pPr>
            <a:lvl3pPr marL="1828800" indent="0">
              <a:buNone/>
              <a:defRPr sz="3600">
                <a:solidFill>
                  <a:schemeClr val="tx1">
                    <a:tint val="75000"/>
                  </a:schemeClr>
                </a:solidFill>
              </a:defRPr>
            </a:lvl3pPr>
            <a:lvl4pPr marL="2743200" indent="0">
              <a:buNone/>
              <a:defRPr sz="3200">
                <a:solidFill>
                  <a:schemeClr val="tx1">
                    <a:tint val="75000"/>
                  </a:schemeClr>
                </a:solidFill>
              </a:defRPr>
            </a:lvl4pPr>
            <a:lvl5pPr marL="3657600" indent="0">
              <a:buNone/>
              <a:defRPr sz="3200">
                <a:solidFill>
                  <a:schemeClr val="tx1">
                    <a:tint val="75000"/>
                  </a:schemeClr>
                </a:solidFill>
              </a:defRPr>
            </a:lvl5pPr>
            <a:lvl6pPr marL="4572000" indent="0">
              <a:buNone/>
              <a:defRPr sz="3200">
                <a:solidFill>
                  <a:schemeClr val="tx1">
                    <a:tint val="75000"/>
                  </a:schemeClr>
                </a:solidFill>
              </a:defRPr>
            </a:lvl6pPr>
            <a:lvl7pPr marL="5486400" indent="0">
              <a:buNone/>
              <a:defRPr sz="3200">
                <a:solidFill>
                  <a:schemeClr val="tx1">
                    <a:tint val="75000"/>
                  </a:schemeClr>
                </a:solidFill>
              </a:defRPr>
            </a:lvl7pPr>
            <a:lvl8pPr marL="6400800" indent="0">
              <a:buNone/>
              <a:defRPr sz="3200">
                <a:solidFill>
                  <a:schemeClr val="tx1">
                    <a:tint val="75000"/>
                  </a:schemeClr>
                </a:solidFill>
              </a:defRPr>
            </a:lvl8pPr>
            <a:lvl9pPr marL="7315200" indent="0">
              <a:buNone/>
              <a:defRPr sz="3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solidFill>
                  <a:prstClr val="black"/>
                </a:solidFill>
              </a:rPr>
              <a:pPr/>
              <a:t>9/5/2022</a:t>
            </a:fld>
            <a:endParaRPr lang="en-US">
              <a:solidFill>
                <a:prstClr val="black"/>
              </a:solidFill>
            </a:endParaRPr>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684077819"/>
      </p:ext>
    </p:extLst>
  </p:cSld>
  <p:clrMapOvr>
    <a:masterClrMapping/>
  </p:clrMapOvr>
  <p:transition spd="slow">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solidFill>
                  <a:prstClr val="black"/>
                </a:solidFill>
              </a:rPr>
              <a:pPr/>
              <a:t>9/5/2022</a:t>
            </a:fld>
            <a:endParaRPr lang="en-US">
              <a:solidFill>
                <a:prstClr val="black"/>
              </a:solidFill>
            </a:endParaRPr>
          </a:p>
        </p:txBody>
      </p:sp>
      <p:sp>
        <p:nvSpPr>
          <p:cNvPr id="4" name="Footer Placeholder 3"/>
          <p:cNvSpPr>
            <a:spLocks noGrp="1"/>
          </p:cNvSpPr>
          <p:nvPr>
            <p:ph type="ftr" sz="quarter" idx="11"/>
          </p:nvPr>
        </p:nvSpPr>
        <p:spPr>
          <a:xfrm>
            <a:off x="8077200" y="12712701"/>
            <a:ext cx="8229600" cy="730250"/>
          </a:xfrm>
          <a:prstGeom prst="rect">
            <a:avLst/>
          </a:prstGeom>
        </p:spPr>
        <p:txBody>
          <a:bodyPr/>
          <a:lstStyle/>
          <a:p>
            <a:endParaRPr lang="en-US">
              <a:solidFill>
                <a:prstClr val="black"/>
              </a:solidFill>
            </a:endParaRPr>
          </a:p>
        </p:txBody>
      </p:sp>
      <p:sp>
        <p:nvSpPr>
          <p:cNvPr id="5" name="Slide Number Placeholder 4"/>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220226340"/>
      </p:ext>
    </p:extLst>
  </p:cSld>
  <p:clrMapOvr>
    <a:masterClrMapping/>
  </p:clrMapOvr>
  <p:transition spd="slow">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solidFill>
                  <a:prstClr val="black"/>
                </a:solidFill>
              </a:rPr>
              <a:pPr/>
              <a:t>9/5/2022</a:t>
            </a:fld>
            <a:endParaRPr lang="en-US">
              <a:solidFill>
                <a:prstClr val="black"/>
              </a:solidFill>
            </a:endParaRPr>
          </a:p>
        </p:txBody>
      </p:sp>
      <p:sp>
        <p:nvSpPr>
          <p:cNvPr id="3" name="Footer Placeholder 2"/>
          <p:cNvSpPr>
            <a:spLocks noGrp="1"/>
          </p:cNvSpPr>
          <p:nvPr>
            <p:ph type="ftr" sz="quarter" idx="11"/>
          </p:nvPr>
        </p:nvSpPr>
        <p:spPr>
          <a:xfrm>
            <a:off x="8077200" y="12712701"/>
            <a:ext cx="8229600" cy="730250"/>
          </a:xfrm>
          <a:prstGeom prst="rect">
            <a:avLst/>
          </a:prstGeom>
        </p:spPr>
        <p:txBody>
          <a:bodyPr/>
          <a:lstStyle/>
          <a:p>
            <a:endParaRPr lang="en-US">
              <a:solidFill>
                <a:prstClr val="black"/>
              </a:solidFill>
            </a:endParaRPr>
          </a:p>
        </p:txBody>
      </p:sp>
      <p:sp>
        <p:nvSpPr>
          <p:cNvPr id="4" name="Slide Number Placeholder 3"/>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659456146"/>
      </p:ext>
    </p:extLst>
  </p:cSld>
  <p:clrMapOvr>
    <a:masterClrMapping/>
  </p:clrMapOvr>
  <p:transition spd="slow">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a:prstGeom prst="rect">
            <a:avLst/>
          </a:prstGeom>
        </p:spPr>
        <p:txBody>
          <a:bodyPr anchor="b"/>
          <a:lstStyle>
            <a:lvl1pPr>
              <a:defRPr sz="6400"/>
            </a:lvl1pPr>
          </a:lstStyle>
          <a:p>
            <a:r>
              <a:rPr lang="en-US"/>
              <a:t>Click to edit Master title style</a:t>
            </a:r>
          </a:p>
        </p:txBody>
      </p:sp>
      <p:sp>
        <p:nvSpPr>
          <p:cNvPr id="3" name="Content Placeholder 2"/>
          <p:cNvSpPr>
            <a:spLocks noGrp="1"/>
          </p:cNvSpPr>
          <p:nvPr>
            <p:ph idx="1"/>
          </p:nvPr>
        </p:nvSpPr>
        <p:spPr>
          <a:xfrm>
            <a:off x="10366376" y="1974851"/>
            <a:ext cx="12344400" cy="9747250"/>
          </a:xfrm>
          <a:prstGeom prst="rect">
            <a:avLst/>
          </a:prstGeom>
        </p:spPr>
        <p:txBody>
          <a:bodyPr/>
          <a:lstStyle>
            <a:lvl1pPr>
              <a:defRPr sz="6400"/>
            </a:lvl1pPr>
            <a:lvl2pPr>
              <a:defRPr sz="5600"/>
            </a:lvl2pPr>
            <a:lvl3pPr>
              <a:defRPr sz="4800"/>
            </a:lvl3pPr>
            <a:lvl4pPr>
              <a:defRPr sz="4000"/>
            </a:lvl4pPr>
            <a:lvl5pPr>
              <a:defRPr sz="4000"/>
            </a:lvl5pPr>
            <a:lvl6pPr>
              <a:defRPr sz="4000"/>
            </a:lvl6pPr>
            <a:lvl7pPr>
              <a:defRPr sz="4000"/>
            </a:lvl7pPr>
            <a:lvl8pPr>
              <a:defRPr sz="4000"/>
            </a:lvl8pPr>
            <a:lvl9pPr>
              <a:defRPr sz="4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679577" y="4114800"/>
            <a:ext cx="7864474" cy="7623176"/>
          </a:xfrm>
          <a:prstGeom prst="rect">
            <a:avLst/>
          </a:prstGeo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Edit Master text styles</a:t>
            </a:r>
          </a:p>
        </p:txBody>
      </p:sp>
      <p:sp>
        <p:nvSpPr>
          <p:cNvPr id="5" name="Date Placeholder 4"/>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solidFill>
                  <a:prstClr val="black"/>
                </a:solidFill>
              </a:rPr>
              <a:pPr/>
              <a:t>9/5/2022</a:t>
            </a:fld>
            <a:endParaRPr lang="en-US">
              <a:solidFill>
                <a:prstClr val="black"/>
              </a:solidFill>
            </a:endParaRPr>
          </a:p>
        </p:txBody>
      </p:sp>
      <p:sp>
        <p:nvSpPr>
          <p:cNvPr id="6" name="Footer Placeholder 5"/>
          <p:cNvSpPr>
            <a:spLocks noGrp="1"/>
          </p:cNvSpPr>
          <p:nvPr>
            <p:ph type="ftr" sz="quarter" idx="11"/>
          </p:nvPr>
        </p:nvSpPr>
        <p:spPr>
          <a:xfrm>
            <a:off x="8077200" y="12712701"/>
            <a:ext cx="8229600" cy="730250"/>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527658664"/>
      </p:ext>
    </p:extLst>
  </p:cSld>
  <p:clrMapOvr>
    <a:masterClrMapping/>
  </p:clrMapOvr>
  <p:transition spd="slow">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a:prstGeom prst="rect">
            <a:avLst/>
          </a:prstGeom>
        </p:spPr>
        <p:txBody>
          <a:bodyPr anchor="b"/>
          <a:lstStyle>
            <a:lvl1pPr>
              <a:defRPr sz="6400"/>
            </a:lvl1pPr>
          </a:lstStyle>
          <a:p>
            <a:r>
              <a:rPr lang="en-US"/>
              <a:t>Click to edit Master title style</a:t>
            </a:r>
          </a:p>
        </p:txBody>
      </p:sp>
      <p:sp>
        <p:nvSpPr>
          <p:cNvPr id="3" name="Picture Placeholder 2"/>
          <p:cNvSpPr>
            <a:spLocks noGrp="1"/>
          </p:cNvSpPr>
          <p:nvPr>
            <p:ph type="pic" idx="1"/>
          </p:nvPr>
        </p:nvSpPr>
        <p:spPr>
          <a:xfrm>
            <a:off x="10366376" y="1974851"/>
            <a:ext cx="12344400" cy="9747250"/>
          </a:xfrm>
          <a:prstGeom prst="rect">
            <a:avLst/>
          </a:prstGeom>
        </p:spPr>
        <p:txBody>
          <a:bodyPr/>
          <a:lstStyle>
            <a:lvl1pPr marL="0" indent="0">
              <a:buNone/>
              <a:defRPr sz="6400"/>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endParaRPr lang="en-US"/>
          </a:p>
        </p:txBody>
      </p:sp>
      <p:sp>
        <p:nvSpPr>
          <p:cNvPr id="4" name="Text Placeholder 3"/>
          <p:cNvSpPr>
            <a:spLocks noGrp="1"/>
          </p:cNvSpPr>
          <p:nvPr>
            <p:ph type="body" sz="half" idx="2"/>
          </p:nvPr>
        </p:nvSpPr>
        <p:spPr>
          <a:xfrm>
            <a:off x="1679577" y="4114800"/>
            <a:ext cx="7864474" cy="7623176"/>
          </a:xfrm>
          <a:prstGeom prst="rect">
            <a:avLst/>
          </a:prstGeo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Edit Master text styles</a:t>
            </a:r>
          </a:p>
        </p:txBody>
      </p:sp>
      <p:sp>
        <p:nvSpPr>
          <p:cNvPr id="5" name="Date Placeholder 4"/>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solidFill>
                  <a:prstClr val="black"/>
                </a:solidFill>
              </a:rPr>
              <a:pPr/>
              <a:t>9/5/2022</a:t>
            </a:fld>
            <a:endParaRPr lang="en-US">
              <a:solidFill>
                <a:prstClr val="black"/>
              </a:solidFill>
            </a:endParaRPr>
          </a:p>
        </p:txBody>
      </p:sp>
      <p:sp>
        <p:nvSpPr>
          <p:cNvPr id="6" name="Footer Placeholder 5"/>
          <p:cNvSpPr>
            <a:spLocks noGrp="1"/>
          </p:cNvSpPr>
          <p:nvPr>
            <p:ph type="ftr" sz="quarter" idx="11"/>
          </p:nvPr>
        </p:nvSpPr>
        <p:spPr>
          <a:xfrm>
            <a:off x="8077200" y="12712701"/>
            <a:ext cx="8229600" cy="730250"/>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688609665"/>
      </p:ext>
    </p:extLst>
  </p:cSld>
  <p:clrMapOvr>
    <a:masterClrMapping/>
  </p:clrMapOvr>
  <p:transition spd="slow">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1676400" y="3651250"/>
            <a:ext cx="21031200" cy="8702676"/>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solidFill>
                  <a:prstClr val="black"/>
                </a:solidFill>
              </a:rPr>
              <a:pPr/>
              <a:t>9/5/2022</a:t>
            </a:fld>
            <a:endParaRPr lang="en-US">
              <a:solidFill>
                <a:prstClr val="black"/>
              </a:solidFill>
            </a:endParaRPr>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761668649"/>
      </p:ext>
    </p:extLst>
  </p:cSld>
  <p:clrMapOvr>
    <a:masterClrMapping/>
  </p:clrMapOvr>
  <p:transition spd="slow">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449800" y="730250"/>
            <a:ext cx="5257800" cy="11623676"/>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1676400" y="730250"/>
            <a:ext cx="15468600" cy="11623676"/>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solidFill>
                  <a:prstClr val="black"/>
                </a:solidFill>
              </a:rPr>
              <a:pPr/>
              <a:t>9/5/2022</a:t>
            </a:fld>
            <a:endParaRPr lang="en-US">
              <a:solidFill>
                <a:prstClr val="black"/>
              </a:solidFill>
            </a:endParaRPr>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576376156"/>
      </p:ext>
    </p:extLst>
  </p:cSld>
  <p:clrMapOvr>
    <a:masterClrMapping/>
  </p:clrMapOvr>
  <p:transition spd="slow">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477414397"/>
      </p:ext>
    </p:extLst>
  </p:cSld>
  <p:clrMapOvr>
    <a:masterClrMapping/>
  </p:clrMapOvr>
  <p:transition spd="slow">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47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143946990"/>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63700" y="3419477"/>
            <a:ext cx="21031200" cy="5705474"/>
          </a:xfrm>
          <a:prstGeom prst="rect">
            <a:avLst/>
          </a:prstGeom>
        </p:spPr>
        <p:txBody>
          <a:bodyPr anchor="b"/>
          <a:lstStyle>
            <a:lvl1pPr>
              <a:defRPr sz="12000"/>
            </a:lvl1pPr>
          </a:lstStyle>
          <a:p>
            <a:r>
              <a:rPr lang="en-US"/>
              <a:t>Click to edit Master title style</a:t>
            </a:r>
          </a:p>
        </p:txBody>
      </p:sp>
      <p:sp>
        <p:nvSpPr>
          <p:cNvPr id="3" name="Text Placeholder 2"/>
          <p:cNvSpPr>
            <a:spLocks noGrp="1"/>
          </p:cNvSpPr>
          <p:nvPr>
            <p:ph type="body" idx="1"/>
          </p:nvPr>
        </p:nvSpPr>
        <p:spPr>
          <a:xfrm>
            <a:off x="1663700" y="9178927"/>
            <a:ext cx="21031200" cy="3000374"/>
          </a:xfrm>
          <a:prstGeom prst="rect">
            <a:avLst/>
          </a:prstGeom>
        </p:spPr>
        <p:txBody>
          <a:bodyPr/>
          <a:lstStyle>
            <a:lvl1pPr marL="0" indent="0">
              <a:buNone/>
              <a:defRPr sz="4800">
                <a:solidFill>
                  <a:schemeClr val="tx1">
                    <a:tint val="75000"/>
                  </a:schemeClr>
                </a:solidFill>
              </a:defRPr>
            </a:lvl1pPr>
            <a:lvl2pPr marL="914400" indent="0">
              <a:buNone/>
              <a:defRPr sz="4000">
                <a:solidFill>
                  <a:schemeClr val="tx1">
                    <a:tint val="75000"/>
                  </a:schemeClr>
                </a:solidFill>
              </a:defRPr>
            </a:lvl2pPr>
            <a:lvl3pPr marL="1828800" indent="0">
              <a:buNone/>
              <a:defRPr sz="3600">
                <a:solidFill>
                  <a:schemeClr val="tx1">
                    <a:tint val="75000"/>
                  </a:schemeClr>
                </a:solidFill>
              </a:defRPr>
            </a:lvl3pPr>
            <a:lvl4pPr marL="2743200" indent="0">
              <a:buNone/>
              <a:defRPr sz="3200">
                <a:solidFill>
                  <a:schemeClr val="tx1">
                    <a:tint val="75000"/>
                  </a:schemeClr>
                </a:solidFill>
              </a:defRPr>
            </a:lvl4pPr>
            <a:lvl5pPr marL="3657600" indent="0">
              <a:buNone/>
              <a:defRPr sz="3200">
                <a:solidFill>
                  <a:schemeClr val="tx1">
                    <a:tint val="75000"/>
                  </a:schemeClr>
                </a:solidFill>
              </a:defRPr>
            </a:lvl5pPr>
            <a:lvl6pPr marL="4572000" indent="0">
              <a:buNone/>
              <a:defRPr sz="3200">
                <a:solidFill>
                  <a:schemeClr val="tx1">
                    <a:tint val="75000"/>
                  </a:schemeClr>
                </a:solidFill>
              </a:defRPr>
            </a:lvl6pPr>
            <a:lvl7pPr marL="5486400" indent="0">
              <a:buNone/>
              <a:defRPr sz="3200">
                <a:solidFill>
                  <a:schemeClr val="tx1">
                    <a:tint val="75000"/>
                  </a:schemeClr>
                </a:solidFill>
              </a:defRPr>
            </a:lvl7pPr>
            <a:lvl8pPr marL="6400800" indent="0">
              <a:buNone/>
              <a:defRPr sz="3200">
                <a:solidFill>
                  <a:schemeClr val="tx1">
                    <a:tint val="75000"/>
                  </a:schemeClr>
                </a:solidFill>
              </a:defRPr>
            </a:lvl8pPr>
            <a:lvl9pPr marL="7315200" indent="0">
              <a:buNone/>
              <a:defRPr sz="3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9/5/2022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1821938197"/>
      </p:ext>
    </p:extLst>
  </p:cSld>
  <p:clrMapOvr>
    <a:masterClrMapping/>
  </p:clrMapOvr>
  <p:transition spd="slow">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46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1766952"/>
      </p:ext>
    </p:extLst>
  </p:cSld>
  <p:clrMapOvr>
    <a:masterClrMapping/>
  </p:clrMapOvr>
  <p:transition spd="slow">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45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468094"/>
      </p:ext>
    </p:extLst>
  </p:cSld>
  <p:clrMapOvr>
    <a:masterClrMapping/>
  </p:clrMapOvr>
  <p:transition spd="slow">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44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81442099"/>
      </p:ext>
    </p:extLst>
  </p:cSld>
  <p:clrMapOvr>
    <a:masterClrMapping/>
  </p:clrMapOvr>
  <p:transition spd="slow">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43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576699075"/>
      </p:ext>
    </p:extLst>
  </p:cSld>
  <p:clrMapOvr>
    <a:masterClrMapping/>
  </p:clrMapOvr>
  <p:transition spd="slow">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4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134741612"/>
      </p:ext>
    </p:extLst>
  </p:cSld>
  <p:clrMapOvr>
    <a:masterClrMapping/>
  </p:clrMapOvr>
  <p:transition spd="slow">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4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86620253"/>
      </p:ext>
    </p:extLst>
  </p:cSld>
  <p:clrMapOvr>
    <a:masterClrMapping/>
  </p:clrMapOvr>
  <p:transition spd="slow">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40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010323386"/>
      </p:ext>
    </p:extLst>
  </p:cSld>
  <p:clrMapOvr>
    <a:masterClrMapping/>
  </p:clrMapOvr>
  <p:transition spd="slow">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39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19090671"/>
      </p:ext>
    </p:extLst>
  </p:cSld>
  <p:clrMapOvr>
    <a:masterClrMapping/>
  </p:clrMapOvr>
  <p:transition spd="slow">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38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277155312"/>
      </p:ext>
    </p:extLst>
  </p:cSld>
  <p:clrMapOvr>
    <a:masterClrMapping/>
  </p:clrMapOvr>
  <p:transition spd="slow">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37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868564120"/>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9/5/2022</a:t>
            </a:fld>
            <a:endParaRPr lang="en-US"/>
          </a:p>
        </p:txBody>
      </p:sp>
      <p:sp>
        <p:nvSpPr>
          <p:cNvPr id="4" name="Footer Placeholder 3"/>
          <p:cNvSpPr>
            <a:spLocks noGrp="1"/>
          </p:cNvSpPr>
          <p:nvPr>
            <p:ph type="ftr" sz="quarter" idx="11"/>
          </p:nvPr>
        </p:nvSpPr>
        <p:spPr>
          <a:xfrm>
            <a:off x="8077200" y="12712701"/>
            <a:ext cx="8229600" cy="730250"/>
          </a:xfrm>
          <a:prstGeom prst="rect">
            <a:avLst/>
          </a:prstGeom>
        </p:spPr>
        <p:txBody>
          <a:bodyPr/>
          <a:lstStyle/>
          <a:p>
            <a:endParaRPr lang="en-US"/>
          </a:p>
        </p:txBody>
      </p:sp>
      <p:sp>
        <p:nvSpPr>
          <p:cNvPr id="5" name="Slide Number Placeholder 4"/>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471241930"/>
      </p:ext>
    </p:extLst>
  </p:cSld>
  <p:clrMapOvr>
    <a:masterClrMapping/>
  </p:clrMapOvr>
  <p:transition spd="slow">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36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316094758"/>
      </p:ext>
    </p:extLst>
  </p:cSld>
  <p:clrMapOvr>
    <a:masterClrMapping/>
  </p:clrMapOvr>
  <p:transition spd="slow">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35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66992143"/>
      </p:ext>
    </p:extLst>
  </p:cSld>
  <p:clrMapOvr>
    <a:masterClrMapping/>
  </p:clrMapOvr>
  <p:transition spd="slow">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34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893345175"/>
      </p:ext>
    </p:extLst>
  </p:cSld>
  <p:clrMapOvr>
    <a:masterClrMapping/>
  </p:clrMapOvr>
  <p:transition spd="slow">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33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021497078"/>
      </p:ext>
    </p:extLst>
  </p:cSld>
  <p:clrMapOvr>
    <a:masterClrMapping/>
  </p:clrMapOvr>
  <p:transition spd="slow">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3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64475978"/>
      </p:ext>
    </p:extLst>
  </p:cSld>
  <p:clrMapOvr>
    <a:masterClrMapping/>
  </p:clrMapOvr>
  <p:transition spd="slow">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3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683816853"/>
      </p:ext>
    </p:extLst>
  </p:cSld>
  <p:clrMapOvr>
    <a:masterClrMapping/>
  </p:clrMapOvr>
  <p:transition spd="slow">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30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090526603"/>
      </p:ext>
    </p:extLst>
  </p:cSld>
  <p:clrMapOvr>
    <a:masterClrMapping/>
  </p:clrMapOvr>
  <p:transition spd="slow">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29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9989637"/>
      </p:ext>
    </p:extLst>
  </p:cSld>
  <p:clrMapOvr>
    <a:masterClrMapping/>
  </p:clrMapOvr>
  <p:transition spd="slow">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28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676592588"/>
      </p:ext>
    </p:extLst>
  </p:cSld>
  <p:clrMapOvr>
    <a:masterClrMapping/>
  </p:clrMapOvr>
  <p:transition spd="slow">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27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951145859"/>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9/5/2022</a:t>
            </a:fld>
            <a:endParaRPr lang="en-US"/>
          </a:p>
        </p:txBody>
      </p:sp>
      <p:sp>
        <p:nvSpPr>
          <p:cNvPr id="3" name="Footer Placeholder 2"/>
          <p:cNvSpPr>
            <a:spLocks noGrp="1"/>
          </p:cNvSpPr>
          <p:nvPr>
            <p:ph type="ftr" sz="quarter" idx="11"/>
          </p:nvPr>
        </p:nvSpPr>
        <p:spPr>
          <a:xfrm>
            <a:off x="8077200" y="12712701"/>
            <a:ext cx="8229600" cy="730250"/>
          </a:xfrm>
          <a:prstGeom prst="rect">
            <a:avLst/>
          </a:prstGeom>
        </p:spPr>
        <p:txBody>
          <a:bodyPr/>
          <a:lstStyle/>
          <a:p>
            <a:endParaRPr lang="en-US"/>
          </a:p>
        </p:txBody>
      </p:sp>
      <p:sp>
        <p:nvSpPr>
          <p:cNvPr id="4" name="Slide Number Placeholder 3"/>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624589881"/>
      </p:ext>
    </p:extLst>
  </p:cSld>
  <p:clrMapOvr>
    <a:masterClrMapping/>
  </p:clrMapOvr>
  <p:transition spd="slow">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26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795033761"/>
      </p:ext>
    </p:extLst>
  </p:cSld>
  <p:clrMapOvr>
    <a:masterClrMapping/>
  </p:clrMapOvr>
  <p:transition spd="slow">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25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769032300"/>
      </p:ext>
    </p:extLst>
  </p:cSld>
  <p:clrMapOvr>
    <a:masterClrMapping/>
  </p:clrMapOvr>
  <p:transition spd="slow">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24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037684358"/>
      </p:ext>
    </p:extLst>
  </p:cSld>
  <p:clrMapOvr>
    <a:masterClrMapping/>
  </p:clrMapOvr>
  <p:transition spd="slow">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23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808469122"/>
      </p:ext>
    </p:extLst>
  </p:cSld>
  <p:clrMapOvr>
    <a:masterClrMapping/>
  </p:clrMapOvr>
  <p:transition spd="slow">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2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59998099"/>
      </p:ext>
    </p:extLst>
  </p:cSld>
  <p:clrMapOvr>
    <a:masterClrMapping/>
  </p:clrMapOvr>
  <p:transition spd="slow">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2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653502571"/>
      </p:ext>
    </p:extLst>
  </p:cSld>
  <p:clrMapOvr>
    <a:masterClrMapping/>
  </p:clrMapOvr>
  <p:transition spd="slow">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20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254392"/>
      </p:ext>
    </p:extLst>
  </p:cSld>
  <p:clrMapOvr>
    <a:masterClrMapping/>
  </p:clrMapOvr>
  <p:transition spd="slow">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19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80354579"/>
      </p:ext>
    </p:extLst>
  </p:cSld>
  <p:clrMapOvr>
    <a:masterClrMapping/>
  </p:clrMapOvr>
  <p:transition spd="slow">
    <p:fad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18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340678741"/>
      </p:ext>
    </p:extLst>
  </p:cSld>
  <p:clrMapOvr>
    <a:masterClrMapping/>
  </p:clrMapOvr>
  <p:transition spd="slow">
    <p:fad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17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699811841"/>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a:prstGeom prst="rect">
            <a:avLst/>
          </a:prstGeom>
        </p:spPr>
        <p:txBody>
          <a:bodyPr anchor="b"/>
          <a:lstStyle>
            <a:lvl1pPr>
              <a:defRPr sz="6400"/>
            </a:lvl1pPr>
          </a:lstStyle>
          <a:p>
            <a:r>
              <a:rPr lang="en-US"/>
              <a:t>Click to edit Master title style</a:t>
            </a:r>
          </a:p>
        </p:txBody>
      </p:sp>
      <p:sp>
        <p:nvSpPr>
          <p:cNvPr id="3" name="Content Placeholder 2"/>
          <p:cNvSpPr>
            <a:spLocks noGrp="1"/>
          </p:cNvSpPr>
          <p:nvPr>
            <p:ph idx="1"/>
          </p:nvPr>
        </p:nvSpPr>
        <p:spPr>
          <a:xfrm>
            <a:off x="10366376" y="1974851"/>
            <a:ext cx="12344400" cy="9747250"/>
          </a:xfrm>
          <a:prstGeom prst="rect">
            <a:avLst/>
          </a:prstGeom>
        </p:spPr>
        <p:txBody>
          <a:bodyPr/>
          <a:lstStyle>
            <a:lvl1pPr>
              <a:defRPr sz="6400"/>
            </a:lvl1pPr>
            <a:lvl2pPr>
              <a:defRPr sz="5600"/>
            </a:lvl2pPr>
            <a:lvl3pPr>
              <a:defRPr sz="4800"/>
            </a:lvl3pPr>
            <a:lvl4pPr>
              <a:defRPr sz="4000"/>
            </a:lvl4pPr>
            <a:lvl5pPr>
              <a:defRPr sz="4000"/>
            </a:lvl5pPr>
            <a:lvl6pPr>
              <a:defRPr sz="4000"/>
            </a:lvl6pPr>
            <a:lvl7pPr>
              <a:defRPr sz="4000"/>
            </a:lvl7pPr>
            <a:lvl8pPr>
              <a:defRPr sz="4000"/>
            </a:lvl8pPr>
            <a:lvl9pPr>
              <a:defRPr sz="4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679577" y="4114800"/>
            <a:ext cx="7864474" cy="7623176"/>
          </a:xfrm>
          <a:prstGeom prst="rect">
            <a:avLst/>
          </a:prstGeo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Edit Master text styles</a:t>
            </a:r>
          </a:p>
        </p:txBody>
      </p:sp>
      <p:sp>
        <p:nvSpPr>
          <p:cNvPr id="5" name="Date Placeholder 4"/>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9/5/2022</a:t>
            </a:fld>
            <a:endParaRPr lang="en-US"/>
          </a:p>
        </p:txBody>
      </p:sp>
      <p:sp>
        <p:nvSpPr>
          <p:cNvPr id="6" name="Footer Placeholder 5"/>
          <p:cNvSpPr>
            <a:spLocks noGrp="1"/>
          </p:cNvSpPr>
          <p:nvPr>
            <p:ph type="ftr" sz="quarter" idx="11"/>
          </p:nvPr>
        </p:nvSpPr>
        <p:spPr>
          <a:xfrm>
            <a:off x="8077200" y="12712701"/>
            <a:ext cx="8229600" cy="730250"/>
          </a:xfrm>
          <a:prstGeom prst="rect">
            <a:avLst/>
          </a:prstGeom>
        </p:spPr>
        <p:txBody>
          <a:bodyPr/>
          <a:lstStyle/>
          <a:p>
            <a:endParaRPr lang="en-US"/>
          </a:p>
        </p:txBody>
      </p:sp>
      <p:sp>
        <p:nvSpPr>
          <p:cNvPr id="7" name="Slide Number Placeholder 6"/>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4007655814"/>
      </p:ext>
    </p:extLst>
  </p:cSld>
  <p:clrMapOvr>
    <a:masterClrMapping/>
  </p:clrMapOvr>
  <p:transition spd="slow">
    <p:fade/>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16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9724311"/>
      </p:ext>
    </p:extLst>
  </p:cSld>
  <p:clrMapOvr>
    <a:masterClrMapping/>
  </p:clrMapOvr>
  <p:transition spd="slow">
    <p:fad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15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589392649"/>
      </p:ext>
    </p:extLst>
  </p:cSld>
  <p:clrMapOvr>
    <a:masterClrMapping/>
  </p:clrMapOvr>
  <p:transition spd="slow">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14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471013007"/>
      </p:ext>
    </p:extLst>
  </p:cSld>
  <p:clrMapOvr>
    <a:masterClrMapping/>
  </p:clrMapOvr>
  <p:transition spd="slow">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696730707"/>
      </p:ext>
    </p:extLst>
  </p:cSld>
  <p:clrMapOvr>
    <a:masterClrMapping/>
  </p:clrMapOvr>
  <p:transition spd="slow">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581952457"/>
      </p:ext>
    </p:extLst>
  </p:cSld>
  <p:clrMapOvr>
    <a:masterClrMapping/>
  </p:clrMapOvr>
  <p:transition spd="slow">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639164635"/>
      </p:ext>
    </p:extLst>
  </p:cSld>
  <p:clrMapOvr>
    <a:masterClrMapping/>
  </p:clrMapOvr>
  <p:transition spd="slow">
    <p:fad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462115812"/>
      </p:ext>
    </p:extLst>
  </p:cSld>
  <p:clrMapOvr>
    <a:masterClrMapping/>
  </p:clrMapOvr>
  <p:transition spd="slow">
    <p:fad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7356331"/>
      </p:ext>
    </p:extLst>
  </p:cSld>
  <p:clrMapOvr>
    <a:masterClrMapping/>
  </p:clrMapOvr>
  <p:transition spd="slow">
    <p:fad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204655984"/>
      </p:ext>
    </p:extLst>
  </p:cSld>
  <p:clrMapOvr>
    <a:masterClrMapping/>
  </p:clrMapOvr>
  <p:transition spd="slow">
    <p:fad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009511656"/>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a:prstGeom prst="rect">
            <a:avLst/>
          </a:prstGeom>
        </p:spPr>
        <p:txBody>
          <a:bodyPr anchor="b"/>
          <a:lstStyle>
            <a:lvl1pPr>
              <a:defRPr sz="6400"/>
            </a:lvl1pPr>
          </a:lstStyle>
          <a:p>
            <a:r>
              <a:rPr lang="en-US"/>
              <a:t>Click to edit Master title style</a:t>
            </a:r>
          </a:p>
        </p:txBody>
      </p:sp>
      <p:sp>
        <p:nvSpPr>
          <p:cNvPr id="3" name="Picture Placeholder 2"/>
          <p:cNvSpPr>
            <a:spLocks noGrp="1"/>
          </p:cNvSpPr>
          <p:nvPr>
            <p:ph type="pic" idx="1"/>
          </p:nvPr>
        </p:nvSpPr>
        <p:spPr>
          <a:xfrm>
            <a:off x="10366376" y="1974851"/>
            <a:ext cx="12344400" cy="9747250"/>
          </a:xfrm>
          <a:prstGeom prst="rect">
            <a:avLst/>
          </a:prstGeom>
        </p:spPr>
        <p:txBody>
          <a:bodyPr/>
          <a:lstStyle>
            <a:lvl1pPr marL="0" indent="0">
              <a:buNone/>
              <a:defRPr sz="6400"/>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endParaRPr lang="en-US"/>
          </a:p>
        </p:txBody>
      </p:sp>
      <p:sp>
        <p:nvSpPr>
          <p:cNvPr id="4" name="Text Placeholder 3"/>
          <p:cNvSpPr>
            <a:spLocks noGrp="1"/>
          </p:cNvSpPr>
          <p:nvPr>
            <p:ph type="body" sz="half" idx="2"/>
          </p:nvPr>
        </p:nvSpPr>
        <p:spPr>
          <a:xfrm>
            <a:off x="1679577" y="4114800"/>
            <a:ext cx="7864474" cy="7623176"/>
          </a:xfrm>
          <a:prstGeom prst="rect">
            <a:avLst/>
          </a:prstGeo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Edit Master text styles</a:t>
            </a:r>
          </a:p>
        </p:txBody>
      </p:sp>
      <p:sp>
        <p:nvSpPr>
          <p:cNvPr id="5" name="Date Placeholder 4"/>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9/5/2022</a:t>
            </a:fld>
            <a:endParaRPr lang="en-US"/>
          </a:p>
        </p:txBody>
      </p:sp>
      <p:sp>
        <p:nvSpPr>
          <p:cNvPr id="6" name="Footer Placeholder 5"/>
          <p:cNvSpPr>
            <a:spLocks noGrp="1"/>
          </p:cNvSpPr>
          <p:nvPr>
            <p:ph type="ftr" sz="quarter" idx="11"/>
          </p:nvPr>
        </p:nvSpPr>
        <p:spPr>
          <a:xfrm>
            <a:off x="8077200" y="12712701"/>
            <a:ext cx="8229600" cy="730250"/>
          </a:xfrm>
          <a:prstGeom prst="rect">
            <a:avLst/>
          </a:prstGeom>
        </p:spPr>
        <p:txBody>
          <a:bodyPr/>
          <a:lstStyle/>
          <a:p>
            <a:endParaRPr lang="en-US"/>
          </a:p>
        </p:txBody>
      </p:sp>
      <p:sp>
        <p:nvSpPr>
          <p:cNvPr id="7" name="Slide Number Placeholder 6"/>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82098361"/>
      </p:ext>
    </p:extLst>
  </p:cSld>
  <p:clrMapOvr>
    <a:masterClrMapping/>
  </p:clrMapOvr>
  <p:transition spd="slow">
    <p:fade/>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3776077"/>
      </p:ext>
    </p:extLst>
  </p:cSld>
  <p:clrMapOvr>
    <a:masterClrMapping/>
  </p:clrMapOvr>
  <p:transition spd="slow">
    <p:fad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677889358"/>
      </p:ext>
    </p:extLst>
  </p:cSld>
  <p:clrMapOvr>
    <a:masterClrMapping/>
  </p:clrMapOvr>
  <p:transition spd="slow">
    <p:fade/>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29600439"/>
      </p:ext>
    </p:extLst>
  </p:cSld>
  <p:clrMapOvr>
    <a:masterClrMapping/>
  </p:clrMapOvr>
  <p:transition spd="slow">
    <p:fade/>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712387"/>
      </p:ext>
    </p:extLst>
  </p:cSld>
  <p:clrMapOvr>
    <a:masterClrMapping/>
  </p:clrMapOvr>
  <p:transition spd="slow">
    <p:fade/>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366821777"/>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1676400" y="3651250"/>
            <a:ext cx="21031200" cy="8702676"/>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9/5/2022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21088558"/>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image" Target="../media/image1.png"/><Relationship Id="rId2" Type="http://schemas.openxmlformats.org/officeDocument/2006/relationships/slideLayout" Target="../slideLayouts/slideLayout14.xml"/><Relationship Id="rId16" Type="http://schemas.openxmlformats.org/officeDocument/2006/relationships/theme" Target="../theme/theme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40.xml"/><Relationship Id="rId18" Type="http://schemas.openxmlformats.org/officeDocument/2006/relationships/slideLayout" Target="../slideLayouts/slideLayout45.xml"/><Relationship Id="rId26" Type="http://schemas.openxmlformats.org/officeDocument/2006/relationships/slideLayout" Target="../slideLayouts/slideLayout53.xml"/><Relationship Id="rId39" Type="http://schemas.openxmlformats.org/officeDocument/2006/relationships/slideLayout" Target="../slideLayouts/slideLayout66.xml"/><Relationship Id="rId21" Type="http://schemas.openxmlformats.org/officeDocument/2006/relationships/slideLayout" Target="../slideLayouts/slideLayout48.xml"/><Relationship Id="rId34" Type="http://schemas.openxmlformats.org/officeDocument/2006/relationships/slideLayout" Target="../slideLayouts/slideLayout61.xml"/><Relationship Id="rId42" Type="http://schemas.openxmlformats.org/officeDocument/2006/relationships/slideLayout" Target="../slideLayouts/slideLayout69.xml"/><Relationship Id="rId47" Type="http://schemas.openxmlformats.org/officeDocument/2006/relationships/slideLayout" Target="../slideLayouts/slideLayout74.xml"/><Relationship Id="rId50" Type="http://schemas.openxmlformats.org/officeDocument/2006/relationships/slideLayout" Target="../slideLayouts/slideLayout77.xml"/><Relationship Id="rId55" Type="http://schemas.openxmlformats.org/officeDocument/2006/relationships/slideLayout" Target="../slideLayouts/slideLayout82.xml"/><Relationship Id="rId7" Type="http://schemas.openxmlformats.org/officeDocument/2006/relationships/slideLayout" Target="../slideLayouts/slideLayout34.xml"/><Relationship Id="rId2" Type="http://schemas.openxmlformats.org/officeDocument/2006/relationships/slideLayout" Target="../slideLayouts/slideLayout29.xml"/><Relationship Id="rId16" Type="http://schemas.openxmlformats.org/officeDocument/2006/relationships/slideLayout" Target="../slideLayouts/slideLayout43.xml"/><Relationship Id="rId29" Type="http://schemas.openxmlformats.org/officeDocument/2006/relationships/slideLayout" Target="../slideLayouts/slideLayout56.xml"/><Relationship Id="rId11" Type="http://schemas.openxmlformats.org/officeDocument/2006/relationships/slideLayout" Target="../slideLayouts/slideLayout38.xml"/><Relationship Id="rId24" Type="http://schemas.openxmlformats.org/officeDocument/2006/relationships/slideLayout" Target="../slideLayouts/slideLayout51.xml"/><Relationship Id="rId32" Type="http://schemas.openxmlformats.org/officeDocument/2006/relationships/slideLayout" Target="../slideLayouts/slideLayout59.xml"/><Relationship Id="rId37" Type="http://schemas.openxmlformats.org/officeDocument/2006/relationships/slideLayout" Target="../slideLayouts/slideLayout64.xml"/><Relationship Id="rId40" Type="http://schemas.openxmlformats.org/officeDocument/2006/relationships/slideLayout" Target="../slideLayouts/slideLayout67.xml"/><Relationship Id="rId45" Type="http://schemas.openxmlformats.org/officeDocument/2006/relationships/slideLayout" Target="../slideLayouts/slideLayout72.xml"/><Relationship Id="rId53" Type="http://schemas.openxmlformats.org/officeDocument/2006/relationships/slideLayout" Target="../slideLayouts/slideLayout80.xml"/><Relationship Id="rId58" Type="http://schemas.openxmlformats.org/officeDocument/2006/relationships/theme" Target="../theme/theme3.xml"/><Relationship Id="rId5" Type="http://schemas.openxmlformats.org/officeDocument/2006/relationships/slideLayout" Target="../slideLayouts/slideLayout32.xml"/><Relationship Id="rId19" Type="http://schemas.openxmlformats.org/officeDocument/2006/relationships/slideLayout" Target="../slideLayouts/slideLayout46.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 Id="rId22" Type="http://schemas.openxmlformats.org/officeDocument/2006/relationships/slideLayout" Target="../slideLayouts/slideLayout49.xml"/><Relationship Id="rId27" Type="http://schemas.openxmlformats.org/officeDocument/2006/relationships/slideLayout" Target="../slideLayouts/slideLayout54.xml"/><Relationship Id="rId30" Type="http://schemas.openxmlformats.org/officeDocument/2006/relationships/slideLayout" Target="../slideLayouts/slideLayout57.xml"/><Relationship Id="rId35" Type="http://schemas.openxmlformats.org/officeDocument/2006/relationships/slideLayout" Target="../slideLayouts/slideLayout62.xml"/><Relationship Id="rId43" Type="http://schemas.openxmlformats.org/officeDocument/2006/relationships/slideLayout" Target="../slideLayouts/slideLayout70.xml"/><Relationship Id="rId48" Type="http://schemas.openxmlformats.org/officeDocument/2006/relationships/slideLayout" Target="../slideLayouts/slideLayout75.xml"/><Relationship Id="rId56" Type="http://schemas.openxmlformats.org/officeDocument/2006/relationships/slideLayout" Target="../slideLayouts/slideLayout83.xml"/><Relationship Id="rId8" Type="http://schemas.openxmlformats.org/officeDocument/2006/relationships/slideLayout" Target="../slideLayouts/slideLayout35.xml"/><Relationship Id="rId51" Type="http://schemas.openxmlformats.org/officeDocument/2006/relationships/slideLayout" Target="../slideLayouts/slideLayout78.xml"/><Relationship Id="rId3" Type="http://schemas.openxmlformats.org/officeDocument/2006/relationships/slideLayout" Target="../slideLayouts/slideLayout30.xml"/><Relationship Id="rId12" Type="http://schemas.openxmlformats.org/officeDocument/2006/relationships/slideLayout" Target="../slideLayouts/slideLayout39.xml"/><Relationship Id="rId17" Type="http://schemas.openxmlformats.org/officeDocument/2006/relationships/slideLayout" Target="../slideLayouts/slideLayout44.xml"/><Relationship Id="rId25" Type="http://schemas.openxmlformats.org/officeDocument/2006/relationships/slideLayout" Target="../slideLayouts/slideLayout52.xml"/><Relationship Id="rId33" Type="http://schemas.openxmlformats.org/officeDocument/2006/relationships/slideLayout" Target="../slideLayouts/slideLayout60.xml"/><Relationship Id="rId38" Type="http://schemas.openxmlformats.org/officeDocument/2006/relationships/slideLayout" Target="../slideLayouts/slideLayout65.xml"/><Relationship Id="rId46" Type="http://schemas.openxmlformats.org/officeDocument/2006/relationships/slideLayout" Target="../slideLayouts/slideLayout73.xml"/><Relationship Id="rId20" Type="http://schemas.openxmlformats.org/officeDocument/2006/relationships/slideLayout" Target="../slideLayouts/slideLayout47.xml"/><Relationship Id="rId41" Type="http://schemas.openxmlformats.org/officeDocument/2006/relationships/slideLayout" Target="../slideLayouts/slideLayout68.xml"/><Relationship Id="rId54" Type="http://schemas.openxmlformats.org/officeDocument/2006/relationships/slideLayout" Target="../slideLayouts/slideLayout81.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5" Type="http://schemas.openxmlformats.org/officeDocument/2006/relationships/slideLayout" Target="../slideLayouts/slideLayout42.xml"/><Relationship Id="rId23" Type="http://schemas.openxmlformats.org/officeDocument/2006/relationships/slideLayout" Target="../slideLayouts/slideLayout50.xml"/><Relationship Id="rId28" Type="http://schemas.openxmlformats.org/officeDocument/2006/relationships/slideLayout" Target="../slideLayouts/slideLayout55.xml"/><Relationship Id="rId36" Type="http://schemas.openxmlformats.org/officeDocument/2006/relationships/slideLayout" Target="../slideLayouts/slideLayout63.xml"/><Relationship Id="rId49" Type="http://schemas.openxmlformats.org/officeDocument/2006/relationships/slideLayout" Target="../slideLayouts/slideLayout76.xml"/><Relationship Id="rId57" Type="http://schemas.openxmlformats.org/officeDocument/2006/relationships/slideLayout" Target="../slideLayouts/slideLayout84.xml"/><Relationship Id="rId10" Type="http://schemas.openxmlformats.org/officeDocument/2006/relationships/slideLayout" Target="../slideLayouts/slideLayout37.xml"/><Relationship Id="rId31" Type="http://schemas.openxmlformats.org/officeDocument/2006/relationships/slideLayout" Target="../slideLayouts/slideLayout58.xml"/><Relationship Id="rId44" Type="http://schemas.openxmlformats.org/officeDocument/2006/relationships/slideLayout" Target="../slideLayouts/slideLayout71.xml"/><Relationship Id="rId52" Type="http://schemas.openxmlformats.org/officeDocument/2006/relationships/slideLayout" Target="../slideLayouts/slideLayout7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3140210"/>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0" r:id="rId3"/>
    <p:sldLayoutId id="2147483741" r:id="rId4"/>
    <p:sldLayoutId id="2147483744" r:id="rId5"/>
    <p:sldLayoutId id="2147483745" r:id="rId6"/>
    <p:sldLayoutId id="2147483746" r:id="rId7"/>
    <p:sldLayoutId id="2147483747" r:id="rId8"/>
    <p:sldLayoutId id="2147483748" r:id="rId9"/>
    <p:sldLayoutId id="2147483749" r:id="rId10"/>
    <p:sldLayoutId id="2147483750" r:id="rId11"/>
    <p:sldLayoutId id="2147483782" r:id="rId12"/>
  </p:sldLayoutIdLst>
  <p:transition spd="slow">
    <p:fade/>
  </p:transition>
  <p:txStyles>
    <p:title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 xmlns:a16="http://schemas.microsoft.com/office/drawing/2014/main" id="{D02D81D6-6C80-4AD7-8303-A19CA2808612}"/>
              </a:ext>
            </a:extLst>
          </p:cNvPr>
          <p:cNvPicPr>
            <a:picLocks noChangeAspect="1"/>
          </p:cNvPicPr>
          <p:nvPr userDrawn="1"/>
        </p:nvPicPr>
        <p:blipFill>
          <a:blip r:embed="rId17"/>
          <a:stretch>
            <a:fillRect/>
          </a:stretch>
        </p:blipFill>
        <p:spPr>
          <a:xfrm>
            <a:off x="144203" y="1065704"/>
            <a:ext cx="24239797" cy="12650296"/>
          </a:xfrm>
          <a:prstGeom prst="rect">
            <a:avLst/>
          </a:prstGeom>
        </p:spPr>
      </p:pic>
    </p:spTree>
    <p:extLst>
      <p:ext uri="{BB962C8B-B14F-4D97-AF65-F5344CB8AC3E}">
        <p14:creationId xmlns:p14="http://schemas.microsoft.com/office/powerpoint/2010/main" val="4241094257"/>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 id="2147483766" r:id="rId12"/>
    <p:sldLayoutId id="2147483767" r:id="rId13"/>
    <p:sldLayoutId id="2147483768" r:id="rId14"/>
    <p:sldLayoutId id="2147483769" r:id="rId15"/>
  </p:sldLayoutIdLst>
  <p:transition spd="slow">
    <p:fade/>
  </p:transition>
  <p:txStyles>
    <p:title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71735244"/>
      </p:ext>
    </p:extLst>
  </p:cSld>
  <p:clrMap bg1="lt1" tx1="dk1" bg2="lt2" tx2="dk2" accent1="accent1" accent2="accent2" accent3="accent3" accent4="accent4" accent5="accent5" accent6="accent6" hlink="hlink" folHlink="folHlink"/>
  <p:sldLayoutIdLst>
    <p:sldLayoutId id="2147483784" r:id="rId1"/>
    <p:sldLayoutId id="2147483785" r:id="rId2"/>
    <p:sldLayoutId id="2147483786" r:id="rId3"/>
    <p:sldLayoutId id="2147483787" r:id="rId4"/>
    <p:sldLayoutId id="2147483788" r:id="rId5"/>
    <p:sldLayoutId id="2147483789" r:id="rId6"/>
    <p:sldLayoutId id="2147483790" r:id="rId7"/>
    <p:sldLayoutId id="2147483791" r:id="rId8"/>
    <p:sldLayoutId id="2147483792" r:id="rId9"/>
    <p:sldLayoutId id="2147483793" r:id="rId10"/>
    <p:sldLayoutId id="2147483794" r:id="rId11"/>
    <p:sldLayoutId id="2147483795" r:id="rId12"/>
    <p:sldLayoutId id="2147483796" r:id="rId13"/>
    <p:sldLayoutId id="2147483797" r:id="rId14"/>
    <p:sldLayoutId id="2147483798" r:id="rId15"/>
    <p:sldLayoutId id="2147483799" r:id="rId16"/>
    <p:sldLayoutId id="2147483800" r:id="rId17"/>
    <p:sldLayoutId id="2147483801" r:id="rId18"/>
    <p:sldLayoutId id="2147483802" r:id="rId19"/>
    <p:sldLayoutId id="2147483803" r:id="rId20"/>
    <p:sldLayoutId id="2147483804" r:id="rId21"/>
    <p:sldLayoutId id="2147483805" r:id="rId22"/>
    <p:sldLayoutId id="2147483806" r:id="rId23"/>
    <p:sldLayoutId id="2147483807" r:id="rId24"/>
    <p:sldLayoutId id="2147483808" r:id="rId25"/>
    <p:sldLayoutId id="2147483809" r:id="rId26"/>
    <p:sldLayoutId id="2147483810" r:id="rId27"/>
    <p:sldLayoutId id="2147483811" r:id="rId28"/>
    <p:sldLayoutId id="2147483812" r:id="rId29"/>
    <p:sldLayoutId id="2147483813" r:id="rId30"/>
    <p:sldLayoutId id="2147483814" r:id="rId31"/>
    <p:sldLayoutId id="2147483815" r:id="rId32"/>
    <p:sldLayoutId id="2147483816" r:id="rId33"/>
    <p:sldLayoutId id="2147483817" r:id="rId34"/>
    <p:sldLayoutId id="2147483818" r:id="rId35"/>
    <p:sldLayoutId id="2147483819" r:id="rId36"/>
    <p:sldLayoutId id="2147483820" r:id="rId37"/>
    <p:sldLayoutId id="2147483821" r:id="rId38"/>
    <p:sldLayoutId id="2147483822" r:id="rId39"/>
    <p:sldLayoutId id="2147483823" r:id="rId40"/>
    <p:sldLayoutId id="2147483824" r:id="rId41"/>
    <p:sldLayoutId id="2147483825" r:id="rId42"/>
    <p:sldLayoutId id="2147483826" r:id="rId43"/>
    <p:sldLayoutId id="2147483827" r:id="rId44"/>
    <p:sldLayoutId id="2147483828" r:id="rId45"/>
    <p:sldLayoutId id="2147483829" r:id="rId46"/>
    <p:sldLayoutId id="2147483830" r:id="rId47"/>
    <p:sldLayoutId id="2147483831" r:id="rId48"/>
    <p:sldLayoutId id="2147483832" r:id="rId49"/>
    <p:sldLayoutId id="2147483833" r:id="rId50"/>
    <p:sldLayoutId id="2147483834" r:id="rId51"/>
    <p:sldLayoutId id="2147483835" r:id="rId52"/>
    <p:sldLayoutId id="2147483836" r:id="rId53"/>
    <p:sldLayoutId id="2147483837" r:id="rId54"/>
    <p:sldLayoutId id="2147483838" r:id="rId55"/>
    <p:sldLayoutId id="2147483839" r:id="rId56"/>
    <p:sldLayoutId id="2147483840" r:id="rId57"/>
  </p:sldLayoutIdLst>
  <p:transition spd="slow">
    <p:fade/>
  </p:transition>
  <p:txStyles>
    <p:title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0.png"/><Relationship Id="rId1" Type="http://schemas.openxmlformats.org/officeDocument/2006/relationships/slideLayout" Target="../slideLayouts/slideLayout3.xml"/><Relationship Id="rId4" Type="http://schemas.openxmlformats.org/officeDocument/2006/relationships/image" Target="../media/image28.png"/></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8.jpeg"/><Relationship Id="rId1" Type="http://schemas.openxmlformats.org/officeDocument/2006/relationships/slideLayout" Target="../slideLayouts/slideLayout3.xml"/><Relationship Id="rId6" Type="http://schemas.openxmlformats.org/officeDocument/2006/relationships/image" Target="../media/image26.png"/><Relationship Id="rId5" Type="http://schemas.openxmlformats.org/officeDocument/2006/relationships/image" Target="../media/image30.png"/><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slideLayout" Target="../slideLayouts/slideLayout3.xml"/><Relationship Id="rId1" Type="http://schemas.openxmlformats.org/officeDocument/2006/relationships/vmlDrawing" Target="../drawings/vmlDrawing1.vml"/><Relationship Id="rId6" Type="http://schemas.openxmlformats.org/officeDocument/2006/relationships/image" Target="../media/image27.png"/><Relationship Id="rId5" Type="http://schemas.openxmlformats.org/officeDocument/2006/relationships/image" Target="../media/image26.emf"/><Relationship Id="rId4" Type="http://schemas.openxmlformats.org/officeDocument/2006/relationships/oleObject" Target="../embeddings/oleObject1.bin"/></Relationships>
</file>

<file path=ppt/slides/_rels/slide13.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image" Target="../media/image32.png"/><Relationship Id="rId1" Type="http://schemas.openxmlformats.org/officeDocument/2006/relationships/slideLayout" Target="../slideLayouts/slideLayout3.xml"/><Relationship Id="rId6" Type="http://schemas.openxmlformats.org/officeDocument/2006/relationships/image" Target="../media/image31.png"/><Relationship Id="rId5" Type="http://schemas.openxmlformats.org/officeDocument/2006/relationships/image" Target="../media/image38.png"/><Relationship Id="rId4" Type="http://schemas.openxmlformats.org/officeDocument/2006/relationships/image" Target="../media/image37.png"/></Relationships>
</file>

<file path=ppt/slides/_rels/slide14.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16.png"/><Relationship Id="rId7" Type="http://schemas.openxmlformats.org/officeDocument/2006/relationships/image" Target="../media/image42.png"/><Relationship Id="rId2" Type="http://schemas.openxmlformats.org/officeDocument/2006/relationships/image" Target="../media/image14.jpeg"/><Relationship Id="rId1" Type="http://schemas.openxmlformats.org/officeDocument/2006/relationships/slideLayout" Target="../slideLayouts/slideLayout11.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4.png"/><Relationship Id="rId9" Type="http://schemas.openxmlformats.org/officeDocument/2006/relationships/image" Target="../media/image44.png"/></Relationships>
</file>

<file path=ppt/slides/_rels/slide1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xml"/><Relationship Id="rId1" Type="http://schemas.openxmlformats.org/officeDocument/2006/relationships/slideLayout" Target="../slideLayouts/slideLayout38.xml"/><Relationship Id="rId5" Type="http://schemas.openxmlformats.org/officeDocument/2006/relationships/image" Target="../media/image6.png"/><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38.xml"/><Relationship Id="rId5" Type="http://schemas.openxmlformats.org/officeDocument/2006/relationships/image" Target="../media/image35.png"/><Relationship Id="rId4" Type="http://schemas.openxmlformats.org/officeDocument/2006/relationships/image" Target="../media/image91.png"/></Relationships>
</file>

<file path=ppt/slides/_rels/slide17.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notesSlide" Target="../notesSlides/notesSlide4.xml"/><Relationship Id="rId1" Type="http://schemas.openxmlformats.org/officeDocument/2006/relationships/slideLayout" Target="../slideLayouts/slideLayout38.xml"/><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image" Target="../media/image130.png"/><Relationship Id="rId2" Type="http://schemas.openxmlformats.org/officeDocument/2006/relationships/notesSlide" Target="../notesSlides/notesSlide5.xml"/><Relationship Id="rId1" Type="http://schemas.openxmlformats.org/officeDocument/2006/relationships/slideLayout" Target="../slideLayouts/slideLayout38.xml"/><Relationship Id="rId5" Type="http://schemas.openxmlformats.org/officeDocument/2006/relationships/image" Target="../media/image39.png"/><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8.xml"/></Relationships>
</file>

<file path=ppt/slides/_rels/slide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xml"/><Relationship Id="rId1" Type="http://schemas.openxmlformats.org/officeDocument/2006/relationships/slideLayout" Target="../slideLayouts/slideLayout11.xml"/><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160.png"/><Relationship Id="rId2" Type="http://schemas.openxmlformats.org/officeDocument/2006/relationships/notesSlide" Target="../notesSlides/notesSlide7.xml"/><Relationship Id="rId1" Type="http://schemas.openxmlformats.org/officeDocument/2006/relationships/slideLayout" Target="../slideLayouts/slideLayout38.xml"/><Relationship Id="rId4" Type="http://schemas.openxmlformats.org/officeDocument/2006/relationships/image" Target="../media/image45.png"/></Relationships>
</file>

<file path=ppt/slides/_rels/slide21.xml.rels><?xml version="1.0" encoding="UTF-8" standalone="yes"?>
<Relationships xmlns="http://schemas.openxmlformats.org/package/2006/relationships"><Relationship Id="rId3" Type="http://schemas.openxmlformats.org/officeDocument/2006/relationships/image" Target="../media/image160.png"/><Relationship Id="rId2" Type="http://schemas.openxmlformats.org/officeDocument/2006/relationships/notesSlide" Target="../notesSlides/notesSlide8.xml"/><Relationship Id="rId1" Type="http://schemas.openxmlformats.org/officeDocument/2006/relationships/slideLayout" Target="../slideLayouts/slideLayout38.xml"/><Relationship Id="rId5" Type="http://schemas.openxmlformats.org/officeDocument/2006/relationships/image" Target="../media/image45.png"/><Relationship Id="rId4" Type="http://schemas.openxmlformats.org/officeDocument/2006/relationships/image" Target="../media/image180.png"/></Relationships>
</file>

<file path=ppt/slides/_rels/slide22.xml.rels><?xml version="1.0" encoding="UTF-8" standalone="yes"?>
<Relationships xmlns="http://schemas.openxmlformats.org/package/2006/relationships"><Relationship Id="rId3" Type="http://schemas.openxmlformats.org/officeDocument/2006/relationships/image" Target="../media/image190.png"/><Relationship Id="rId2" Type="http://schemas.openxmlformats.org/officeDocument/2006/relationships/notesSlide" Target="../notesSlides/notesSlide9.xml"/><Relationship Id="rId1" Type="http://schemas.openxmlformats.org/officeDocument/2006/relationships/slideLayout" Target="../slideLayouts/slideLayout38.xml"/><Relationship Id="rId5" Type="http://schemas.openxmlformats.org/officeDocument/2006/relationships/image" Target="../media/image46.png"/><Relationship Id="rId4" Type="http://schemas.openxmlformats.org/officeDocument/2006/relationships/image" Target="../media/image200.png"/></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38.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38.xml"/><Relationship Id="rId4" Type="http://schemas.openxmlformats.org/officeDocument/2006/relationships/image" Target="../media/image47.png"/></Relationships>
</file>

<file path=ppt/slides/_rels/slide25.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0.png"/><Relationship Id="rId7" Type="http://schemas.openxmlformats.org/officeDocument/2006/relationships/image" Target="../media/image29.png"/><Relationship Id="rId2" Type="http://schemas.openxmlformats.org/officeDocument/2006/relationships/notesSlide" Target="../notesSlides/notesSlide12.xml"/><Relationship Id="rId1" Type="http://schemas.openxmlformats.org/officeDocument/2006/relationships/slideLayout" Target="../slideLayouts/slideLayout38.xml"/><Relationship Id="rId6" Type="http://schemas.openxmlformats.org/officeDocument/2006/relationships/image" Target="../media/image28.png"/><Relationship Id="rId5" Type="http://schemas.openxmlformats.org/officeDocument/2006/relationships/image" Target="../media/image270.png"/><Relationship Id="rId4" Type="http://schemas.openxmlformats.org/officeDocument/2006/relationships/image" Target="../media/image26.png"/></Relationships>
</file>

<file path=ppt/slides/_rels/slide26.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0.png"/><Relationship Id="rId7" Type="http://schemas.openxmlformats.org/officeDocument/2006/relationships/image" Target="../media/image350.png"/><Relationship Id="rId2" Type="http://schemas.openxmlformats.org/officeDocument/2006/relationships/notesSlide" Target="../notesSlides/notesSlide13.xml"/><Relationship Id="rId1" Type="http://schemas.openxmlformats.org/officeDocument/2006/relationships/slideLayout" Target="../slideLayouts/slideLayout38.xml"/><Relationship Id="rId6" Type="http://schemas.openxmlformats.org/officeDocument/2006/relationships/image" Target="../media/image340.png"/><Relationship Id="rId5" Type="http://schemas.openxmlformats.org/officeDocument/2006/relationships/image" Target="../media/image33.png"/><Relationship Id="rId4" Type="http://schemas.openxmlformats.org/officeDocument/2006/relationships/image" Target="../media/image32.png"/><Relationship Id="rId9" Type="http://schemas.openxmlformats.org/officeDocument/2006/relationships/image" Target="../media/image37.png"/></Relationships>
</file>

<file path=ppt/slides/_rels/slide2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4.xml"/><Relationship Id="rId1" Type="http://schemas.openxmlformats.org/officeDocument/2006/relationships/slideLayout" Target="../slideLayouts/slideLayout38.xml"/><Relationship Id="rId5" Type="http://schemas.openxmlformats.org/officeDocument/2006/relationships/image" Target="../media/image48.png"/><Relationship Id="rId4" Type="http://schemas.openxmlformats.org/officeDocument/2006/relationships/image" Target="../media/image390.png"/></Relationships>
</file>

<file path=ppt/slides/_rels/slide2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5.xml"/><Relationship Id="rId1" Type="http://schemas.openxmlformats.org/officeDocument/2006/relationships/slideLayout" Target="../slideLayouts/slideLayout38.xml"/><Relationship Id="rId5" Type="http://schemas.openxmlformats.org/officeDocument/2006/relationships/image" Target="../media/image49.emf"/><Relationship Id="rId4" Type="http://schemas.openxmlformats.org/officeDocument/2006/relationships/image" Target="../media/image42.png"/></Relationships>
</file>

<file path=ppt/slides/_rels/slide2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6.xml"/><Relationship Id="rId1" Type="http://schemas.openxmlformats.org/officeDocument/2006/relationships/slideLayout" Target="../slideLayouts/slideLayout38.xml"/><Relationship Id="rId4" Type="http://schemas.openxmlformats.org/officeDocument/2006/relationships/image" Target="../media/image5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460.png"/><Relationship Id="rId2" Type="http://schemas.openxmlformats.org/officeDocument/2006/relationships/notesSlide" Target="../notesSlides/notesSlide17.xml"/><Relationship Id="rId1" Type="http://schemas.openxmlformats.org/officeDocument/2006/relationships/slideLayout" Target="../slideLayouts/slideLayout38.xml"/><Relationship Id="rId4" Type="http://schemas.openxmlformats.org/officeDocument/2006/relationships/image" Target="../media/image470.png"/></Relationships>
</file>

<file path=ppt/slides/_rels/slide31.xml.rels><?xml version="1.0" encoding="UTF-8" standalone="yes"?>
<Relationships xmlns="http://schemas.openxmlformats.org/package/2006/relationships"><Relationship Id="rId3" Type="http://schemas.openxmlformats.org/officeDocument/2006/relationships/image" Target="../media/image480.png"/><Relationship Id="rId2" Type="http://schemas.openxmlformats.org/officeDocument/2006/relationships/notesSlide" Target="../notesSlides/notesSlide18.xml"/><Relationship Id="rId1" Type="http://schemas.openxmlformats.org/officeDocument/2006/relationships/slideLayout" Target="../slideLayouts/slideLayout38.xml"/><Relationship Id="rId4" Type="http://schemas.openxmlformats.org/officeDocument/2006/relationships/image" Target="../media/image49.png"/></Relationships>
</file>

<file path=ppt/slides/_rels/slide32.xml.rels><?xml version="1.0" encoding="UTF-8" standalone="yes"?>
<Relationships xmlns="http://schemas.openxmlformats.org/package/2006/relationships"><Relationship Id="rId3" Type="http://schemas.openxmlformats.org/officeDocument/2006/relationships/image" Target="../media/image500.png"/><Relationship Id="rId2" Type="http://schemas.openxmlformats.org/officeDocument/2006/relationships/notesSlide" Target="../notesSlides/notesSlide19.xml"/><Relationship Id="rId1" Type="http://schemas.openxmlformats.org/officeDocument/2006/relationships/slideLayout" Target="../slideLayouts/slideLayout38.xml"/><Relationship Id="rId4" Type="http://schemas.openxmlformats.org/officeDocument/2006/relationships/image" Target="../media/image51.png"/></Relationships>
</file>

<file path=ppt/slides/_rels/slide33.xml.rels><?xml version="1.0" encoding="UTF-8" standalone="yes"?>
<Relationships xmlns="http://schemas.openxmlformats.org/package/2006/relationships"><Relationship Id="rId3" Type="http://schemas.openxmlformats.org/officeDocument/2006/relationships/image" Target="../media/image53.png"/><Relationship Id="rId7" Type="http://schemas.openxmlformats.org/officeDocument/2006/relationships/image" Target="../media/image57.png"/><Relationship Id="rId2" Type="http://schemas.openxmlformats.org/officeDocument/2006/relationships/image" Target="../media/image14.jpeg"/><Relationship Id="rId1" Type="http://schemas.openxmlformats.org/officeDocument/2006/relationships/slideLayout" Target="../slideLayouts/slideLayout38.xml"/><Relationship Id="rId6" Type="http://schemas.openxmlformats.org/officeDocument/2006/relationships/image" Target="../media/image56.png"/><Relationship Id="rId5" Type="http://schemas.openxmlformats.org/officeDocument/2006/relationships/image" Target="../media/image16.png"/><Relationship Id="rId4" Type="http://schemas.openxmlformats.org/officeDocument/2006/relationships/image" Target="../media/image54.png"/></Relationships>
</file>

<file path=ppt/slides/_rels/slide34.xml.rels><?xml version="1.0" encoding="UTF-8" standalone="yes"?>
<Relationships xmlns="http://schemas.openxmlformats.org/package/2006/relationships"><Relationship Id="rId8" Type="http://schemas.openxmlformats.org/officeDocument/2006/relationships/image" Target="../media/image62.png"/><Relationship Id="rId13" Type="http://schemas.openxmlformats.org/officeDocument/2006/relationships/image" Target="../media/image67.png"/><Relationship Id="rId3" Type="http://schemas.openxmlformats.org/officeDocument/2006/relationships/image" Target="../media/image58.png"/><Relationship Id="rId7" Type="http://schemas.openxmlformats.org/officeDocument/2006/relationships/image" Target="../media/image61.png"/><Relationship Id="rId12" Type="http://schemas.openxmlformats.org/officeDocument/2006/relationships/image" Target="../media/image66.png"/><Relationship Id="rId17" Type="http://schemas.openxmlformats.org/officeDocument/2006/relationships/image" Target="../media/image71.png"/><Relationship Id="rId2" Type="http://schemas.openxmlformats.org/officeDocument/2006/relationships/image" Target="../media/image14.jpeg"/><Relationship Id="rId16" Type="http://schemas.openxmlformats.org/officeDocument/2006/relationships/image" Target="../media/image70.png"/><Relationship Id="rId1" Type="http://schemas.openxmlformats.org/officeDocument/2006/relationships/slideLayout" Target="../slideLayouts/slideLayout38.xml"/><Relationship Id="rId6" Type="http://schemas.openxmlformats.org/officeDocument/2006/relationships/image" Target="../media/image60.png"/><Relationship Id="rId11" Type="http://schemas.openxmlformats.org/officeDocument/2006/relationships/image" Target="../media/image65.png"/><Relationship Id="rId5" Type="http://schemas.openxmlformats.org/officeDocument/2006/relationships/image" Target="../media/image16.png"/><Relationship Id="rId15" Type="http://schemas.openxmlformats.org/officeDocument/2006/relationships/image" Target="../media/image69.png"/><Relationship Id="rId10" Type="http://schemas.openxmlformats.org/officeDocument/2006/relationships/image" Target="../media/image52.png"/><Relationship Id="rId4" Type="http://schemas.openxmlformats.org/officeDocument/2006/relationships/image" Target="../media/image59.png"/><Relationship Id="rId9" Type="http://schemas.openxmlformats.org/officeDocument/2006/relationships/image" Target="../media/image63.png"/><Relationship Id="rId14" Type="http://schemas.openxmlformats.org/officeDocument/2006/relationships/image" Target="../media/image68.png"/></Relationships>
</file>

<file path=ppt/slides/_rels/slide35.xml.rels><?xml version="1.0" encoding="UTF-8" standalone="yes"?>
<Relationships xmlns="http://schemas.openxmlformats.org/package/2006/relationships"><Relationship Id="rId8" Type="http://schemas.openxmlformats.org/officeDocument/2006/relationships/image" Target="../media/image76.png"/><Relationship Id="rId3" Type="http://schemas.openxmlformats.org/officeDocument/2006/relationships/image" Target="../media/image72.png"/><Relationship Id="rId7" Type="http://schemas.openxmlformats.org/officeDocument/2006/relationships/image" Target="../media/image16.png"/><Relationship Id="rId2" Type="http://schemas.openxmlformats.org/officeDocument/2006/relationships/image" Target="../media/image14.jpeg"/><Relationship Id="rId1" Type="http://schemas.openxmlformats.org/officeDocument/2006/relationships/slideLayout" Target="../slideLayouts/slideLayout38.xml"/><Relationship Id="rId6" Type="http://schemas.openxmlformats.org/officeDocument/2006/relationships/image" Target="../media/image75.png"/><Relationship Id="rId5" Type="http://schemas.openxmlformats.org/officeDocument/2006/relationships/image" Target="../media/image74.png"/><Relationship Id="rId10" Type="http://schemas.openxmlformats.org/officeDocument/2006/relationships/image" Target="../media/image49.emf"/><Relationship Id="rId4" Type="http://schemas.openxmlformats.org/officeDocument/2006/relationships/image" Target="../media/image73.png"/><Relationship Id="rId9" Type="http://schemas.openxmlformats.org/officeDocument/2006/relationships/image" Target="../media/image77.png"/></Relationships>
</file>

<file path=ppt/slides/_rels/slide36.xml.rels><?xml version="1.0" encoding="UTF-8" standalone="yes"?>
<Relationships xmlns="http://schemas.openxmlformats.org/package/2006/relationships"><Relationship Id="rId8" Type="http://schemas.openxmlformats.org/officeDocument/2006/relationships/image" Target="../media/image82.png"/><Relationship Id="rId3" Type="http://schemas.openxmlformats.org/officeDocument/2006/relationships/image" Target="../media/image78.png"/><Relationship Id="rId7" Type="http://schemas.openxmlformats.org/officeDocument/2006/relationships/image" Target="../media/image81.png"/><Relationship Id="rId2" Type="http://schemas.openxmlformats.org/officeDocument/2006/relationships/image" Target="../media/image14.jpeg"/><Relationship Id="rId1" Type="http://schemas.openxmlformats.org/officeDocument/2006/relationships/slideLayout" Target="../slideLayouts/slideLayout38.xml"/><Relationship Id="rId6" Type="http://schemas.openxmlformats.org/officeDocument/2006/relationships/image" Target="../media/image80.png"/><Relationship Id="rId5" Type="http://schemas.openxmlformats.org/officeDocument/2006/relationships/image" Target="../media/image16.png"/><Relationship Id="rId4" Type="http://schemas.openxmlformats.org/officeDocument/2006/relationships/image" Target="../media/image79.png"/><Relationship Id="rId9" Type="http://schemas.openxmlformats.org/officeDocument/2006/relationships/image" Target="../media/image83.png"/></Relationships>
</file>

<file path=ppt/slides/_rels/slide37.xml.rels><?xml version="1.0" encoding="UTF-8" standalone="yes"?>
<Relationships xmlns="http://schemas.openxmlformats.org/package/2006/relationships"><Relationship Id="rId8" Type="http://schemas.openxmlformats.org/officeDocument/2006/relationships/image" Target="../media/image89.png"/><Relationship Id="rId3" Type="http://schemas.openxmlformats.org/officeDocument/2006/relationships/image" Target="../media/image85.png"/><Relationship Id="rId7" Type="http://schemas.openxmlformats.org/officeDocument/2006/relationships/image" Target="../media/image88.png"/><Relationship Id="rId2" Type="http://schemas.openxmlformats.org/officeDocument/2006/relationships/image" Target="../media/image84.png"/><Relationship Id="rId1" Type="http://schemas.openxmlformats.org/officeDocument/2006/relationships/slideLayout" Target="../slideLayouts/slideLayout38.xml"/><Relationship Id="rId6" Type="http://schemas.openxmlformats.org/officeDocument/2006/relationships/image" Target="../media/image87.png"/><Relationship Id="rId5" Type="http://schemas.openxmlformats.org/officeDocument/2006/relationships/image" Target="../media/image16.png"/><Relationship Id="rId4" Type="http://schemas.openxmlformats.org/officeDocument/2006/relationships/image" Target="../media/image53.jpeg"/><Relationship Id="rId9" Type="http://schemas.openxmlformats.org/officeDocument/2006/relationships/image" Target="../media/image90.png"/></Relationships>
</file>

<file path=ppt/slides/_rels/slide38.xml.rels><?xml version="1.0" encoding="UTF-8" standalone="yes"?>
<Relationships xmlns="http://schemas.openxmlformats.org/package/2006/relationships"><Relationship Id="rId8" Type="http://schemas.openxmlformats.org/officeDocument/2006/relationships/image" Target="../media/image96.png"/><Relationship Id="rId3" Type="http://schemas.openxmlformats.org/officeDocument/2006/relationships/image" Target="../media/image16.png"/><Relationship Id="rId7" Type="http://schemas.openxmlformats.org/officeDocument/2006/relationships/image" Target="../media/image95.png"/><Relationship Id="rId2" Type="http://schemas.openxmlformats.org/officeDocument/2006/relationships/image" Target="../media/image54.jpeg"/><Relationship Id="rId1" Type="http://schemas.openxmlformats.org/officeDocument/2006/relationships/slideLayout" Target="../slideLayouts/slideLayout38.xml"/><Relationship Id="rId6" Type="http://schemas.openxmlformats.org/officeDocument/2006/relationships/image" Target="../media/image94.png"/><Relationship Id="rId5" Type="http://schemas.openxmlformats.org/officeDocument/2006/relationships/image" Target="../media/image93.png"/><Relationship Id="rId10" Type="http://schemas.openxmlformats.org/officeDocument/2006/relationships/image" Target="../media/image55.png"/><Relationship Id="rId4" Type="http://schemas.openxmlformats.org/officeDocument/2006/relationships/image" Target="../media/image92.png"/><Relationship Id="rId9" Type="http://schemas.openxmlformats.org/officeDocument/2006/relationships/image" Target="../media/image97.png"/></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0.png"/><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9.png"/><Relationship Id="rId1" Type="http://schemas.openxmlformats.org/officeDocument/2006/relationships/slideLayout" Target="../slideLayouts/slideLayout3.xml"/><Relationship Id="rId6" Type="http://schemas.openxmlformats.org/officeDocument/2006/relationships/image" Target="../media/image13.png"/><Relationship Id="rId5" Type="http://schemas.openxmlformats.org/officeDocument/2006/relationships/image" Target="../media/image17.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4.jpeg"/><Relationship Id="rId1" Type="http://schemas.openxmlformats.org/officeDocument/2006/relationships/slideLayout" Target="../slideLayouts/slideLayout1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4.jpeg"/><Relationship Id="rId1" Type="http://schemas.openxmlformats.org/officeDocument/2006/relationships/slideLayout" Target="../slideLayouts/slideLayout11.xml"/><Relationship Id="rId5" Type="http://schemas.openxmlformats.org/officeDocument/2006/relationships/image" Target="../media/image24.png"/><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 xmlns:a16="http://schemas.microsoft.com/office/drawing/2014/main" id="{E3FF6797-9084-4088-B03C-F68BB0D6D29D}"/>
              </a:ext>
            </a:extLst>
          </p:cNvPr>
          <p:cNvGrpSpPr/>
          <p:nvPr/>
        </p:nvGrpSpPr>
        <p:grpSpPr>
          <a:xfrm>
            <a:off x="9677400" y="1676400"/>
            <a:ext cx="13944600" cy="11181523"/>
            <a:chOff x="9851187" y="2126503"/>
            <a:chExt cx="13944600" cy="11181523"/>
          </a:xfrm>
        </p:grpSpPr>
        <p:grpSp>
          <p:nvGrpSpPr>
            <p:cNvPr id="8" name="Group 7"/>
            <p:cNvGrpSpPr/>
            <p:nvPr/>
          </p:nvGrpSpPr>
          <p:grpSpPr>
            <a:xfrm>
              <a:off x="9851187" y="2126503"/>
              <a:ext cx="13944600" cy="11181523"/>
              <a:chOff x="1339699" y="3448230"/>
              <a:chExt cx="13944600" cy="11181523"/>
            </a:xfrm>
          </p:grpSpPr>
          <p:sp>
            <p:nvSpPr>
              <p:cNvPr id="10" name="Right Triangle 9"/>
              <p:cNvSpPr/>
              <p:nvPr/>
            </p:nvSpPr>
            <p:spPr>
              <a:xfrm flipH="1">
                <a:off x="8958821" y="3486542"/>
                <a:ext cx="193377" cy="212342"/>
              </a:xfrm>
              <a:prstGeom prst="r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1339699" y="3448230"/>
                <a:ext cx="13944600" cy="11181523"/>
                <a:chOff x="1339699" y="3448230"/>
                <a:chExt cx="13944600" cy="11181523"/>
              </a:xfrm>
            </p:grpSpPr>
            <p:sp>
              <p:nvSpPr>
                <p:cNvPr id="12" name="Rounded Rectangle 11"/>
                <p:cNvSpPr/>
                <p:nvPr/>
              </p:nvSpPr>
              <p:spPr>
                <a:xfrm>
                  <a:off x="1339699" y="3696072"/>
                  <a:ext cx="13944600" cy="10933681"/>
                </a:xfrm>
                <a:prstGeom prst="roundRect">
                  <a:avLst>
                    <a:gd name="adj" fmla="val 2374"/>
                  </a:avLst>
                </a:prstGeom>
                <a:solidFill>
                  <a:schemeClr val="accent6">
                    <a:lumMod val="20000"/>
                    <a:lumOff val="80000"/>
                  </a:schemeClr>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a:latin typeface="Tahoma" pitchFamily="34" charset="0"/>
                    <a:ea typeface="Tahoma" pitchFamily="34" charset="0"/>
                    <a:cs typeface="Tahoma" pitchFamily="34" charset="0"/>
                  </a:endParaRPr>
                </a:p>
              </p:txBody>
            </p:sp>
            <p:sp>
              <p:nvSpPr>
                <p:cNvPr id="14" name="TextBox 13"/>
                <p:cNvSpPr txBox="1"/>
                <p:nvPr/>
              </p:nvSpPr>
              <p:spPr>
                <a:xfrm>
                  <a:off x="5759299" y="3448230"/>
                  <a:ext cx="3890809" cy="923330"/>
                </a:xfrm>
                <a:prstGeom prst="rect">
                  <a:avLst/>
                </a:prstGeom>
                <a:noFill/>
              </p:spPr>
              <p:txBody>
                <a:bodyPr wrap="none" rtlCol="0">
                  <a:spAutoFit/>
                </a:bodyPr>
                <a:lstStyle/>
                <a:p>
                  <a:pPr algn="ctr" fontAlgn="auto">
                    <a:spcBef>
                      <a:spcPct val="50000"/>
                    </a:spcBef>
                    <a:spcAft>
                      <a:spcPts val="0"/>
                    </a:spcAft>
                    <a:defRPr/>
                  </a:pPr>
                  <a:r>
                    <a:rPr lang="en-US" sz="5400" b="1" cap="all" dirty="0">
                      <a:ln w="0"/>
                      <a:solidFill>
                        <a:schemeClr val="bg1"/>
                      </a:solidFill>
                      <a:effectLst>
                        <a:reflection blurRad="12700" stA="50000" endPos="50000" dist="5000" dir="5400000" sy="-100000" rotWithShape="0"/>
                      </a:effectLst>
                      <a:latin typeface="Tahoma" pitchFamily="34" charset="0"/>
                      <a:ea typeface="Tahoma" pitchFamily="34" charset="0"/>
                      <a:cs typeface="Tahoma" pitchFamily="34" charset="0"/>
                    </a:rPr>
                    <a:t>CHƯƠNG I</a:t>
                  </a:r>
                </a:p>
              </p:txBody>
            </p:sp>
          </p:grpSp>
        </p:grpSp>
        <p:sp>
          <p:nvSpPr>
            <p:cNvPr id="15" name="Right Triangle 14"/>
            <p:cNvSpPr/>
            <p:nvPr/>
          </p:nvSpPr>
          <p:spPr>
            <a:xfrm flipH="1">
              <a:off x="11477625" y="2164818"/>
              <a:ext cx="193377" cy="212342"/>
            </a:xfrm>
            <a:prstGeom prst="r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 Same Side Corner Rectangle 15"/>
            <p:cNvSpPr/>
            <p:nvPr/>
          </p:nvSpPr>
          <p:spPr>
            <a:xfrm flipV="1">
              <a:off x="11671001" y="2164811"/>
              <a:ext cx="10807999" cy="1333291"/>
            </a:xfrm>
            <a:prstGeom prst="round2Same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6"/>
            <p:cNvSpPr>
              <a:spLocks noChangeArrowheads="1"/>
            </p:cNvSpPr>
            <p:nvPr/>
          </p:nvSpPr>
          <p:spPr bwMode="auto">
            <a:xfrm>
              <a:off x="10116799" y="3468887"/>
              <a:ext cx="13413376" cy="9334151"/>
            </a:xfrm>
            <a:prstGeom prst="rect">
              <a:avLst/>
            </a:prstGeom>
            <a:noFill/>
            <a:ln w="9525">
              <a:noFill/>
              <a:miter lim="800000"/>
              <a:headEnd/>
              <a:tailEnd/>
            </a:ln>
            <a:effectLst/>
          </p:spPr>
          <p:txBody>
            <a:bodyPr/>
            <a:lstStyle/>
            <a:p>
              <a:pPr algn="just">
                <a:lnSpc>
                  <a:spcPct val="150000"/>
                </a:lnSpc>
                <a:spcBef>
                  <a:spcPct val="20000"/>
                </a:spcBef>
                <a:defRPr/>
              </a:pPr>
              <a:r>
                <a:rPr lang="en-US" sz="5800" b="1" dirty="0">
                  <a:solidFill>
                    <a:srgbClr val="FF0000"/>
                  </a:solidFill>
                  <a:latin typeface="Tahoma" pitchFamily="34" charset="0"/>
                  <a:ea typeface="Tahoma" pitchFamily="34" charset="0"/>
                  <a:cs typeface="Tahoma" pitchFamily="34" charset="0"/>
                </a:rPr>
                <a:t>§7. </a:t>
              </a:r>
              <a:r>
                <a:rPr lang="en-US" sz="5800" b="1" dirty="0" err="1">
                  <a:solidFill>
                    <a:srgbClr val="FF0000"/>
                  </a:solidFill>
                  <a:latin typeface="Tahoma" pitchFamily="34" charset="0"/>
                  <a:ea typeface="Tahoma" pitchFamily="34" charset="0"/>
                  <a:cs typeface="Tahoma" pitchFamily="34" charset="0"/>
                </a:rPr>
                <a:t>Các</a:t>
              </a:r>
              <a:r>
                <a:rPr lang="en-US" sz="5800" b="1" dirty="0">
                  <a:solidFill>
                    <a:srgbClr val="FF0000"/>
                  </a:solidFill>
                  <a:latin typeface="Tahoma" pitchFamily="34" charset="0"/>
                  <a:ea typeface="Tahoma" pitchFamily="34" charset="0"/>
                  <a:cs typeface="Tahoma" pitchFamily="34" charset="0"/>
                </a:rPr>
                <a:t> </a:t>
              </a:r>
              <a:r>
                <a:rPr lang="en-US" sz="5800" b="1" dirty="0" err="1">
                  <a:solidFill>
                    <a:srgbClr val="FF0000"/>
                  </a:solidFill>
                  <a:latin typeface="Tahoma" pitchFamily="34" charset="0"/>
                  <a:ea typeface="Tahoma" pitchFamily="34" charset="0"/>
                  <a:cs typeface="Tahoma" pitchFamily="34" charset="0"/>
                </a:rPr>
                <a:t>khái</a:t>
              </a:r>
              <a:r>
                <a:rPr lang="en-US" sz="5800" b="1" dirty="0">
                  <a:solidFill>
                    <a:srgbClr val="FF0000"/>
                  </a:solidFill>
                  <a:latin typeface="Tahoma" pitchFamily="34" charset="0"/>
                  <a:ea typeface="Tahoma" pitchFamily="34" charset="0"/>
                  <a:cs typeface="Tahoma" pitchFamily="34" charset="0"/>
                </a:rPr>
                <a:t> </a:t>
              </a:r>
              <a:r>
                <a:rPr lang="en-US" sz="5800" b="1" dirty="0" err="1">
                  <a:solidFill>
                    <a:srgbClr val="FF0000"/>
                  </a:solidFill>
                  <a:latin typeface="Tahoma" pitchFamily="34" charset="0"/>
                  <a:ea typeface="Tahoma" pitchFamily="34" charset="0"/>
                  <a:cs typeface="Tahoma" pitchFamily="34" charset="0"/>
                </a:rPr>
                <a:t>niệm</a:t>
              </a:r>
              <a:r>
                <a:rPr lang="en-US" sz="5800" b="1" dirty="0">
                  <a:solidFill>
                    <a:srgbClr val="FF0000"/>
                  </a:solidFill>
                  <a:latin typeface="Tahoma" pitchFamily="34" charset="0"/>
                  <a:ea typeface="Tahoma" pitchFamily="34" charset="0"/>
                  <a:cs typeface="Tahoma" pitchFamily="34" charset="0"/>
                </a:rPr>
                <a:t> </a:t>
              </a:r>
              <a:r>
                <a:rPr lang="en-US" sz="5800" b="1" dirty="0" err="1">
                  <a:solidFill>
                    <a:srgbClr val="FF0000"/>
                  </a:solidFill>
                  <a:latin typeface="Tahoma" pitchFamily="34" charset="0"/>
                  <a:ea typeface="Tahoma" pitchFamily="34" charset="0"/>
                  <a:cs typeface="Tahoma" pitchFamily="34" charset="0"/>
                </a:rPr>
                <a:t>mở</a:t>
              </a:r>
              <a:r>
                <a:rPr lang="en-US" sz="5800" b="1" dirty="0">
                  <a:solidFill>
                    <a:srgbClr val="FF0000"/>
                  </a:solidFill>
                  <a:latin typeface="Tahoma" pitchFamily="34" charset="0"/>
                  <a:ea typeface="Tahoma" pitchFamily="34" charset="0"/>
                  <a:cs typeface="Tahoma" pitchFamily="34" charset="0"/>
                </a:rPr>
                <a:t> </a:t>
              </a:r>
              <a:r>
                <a:rPr lang="en-US" sz="5800" b="1" dirty="0" err="1">
                  <a:solidFill>
                    <a:srgbClr val="FF0000"/>
                  </a:solidFill>
                  <a:latin typeface="Tahoma" pitchFamily="34" charset="0"/>
                  <a:ea typeface="Tahoma" pitchFamily="34" charset="0"/>
                  <a:cs typeface="Tahoma" pitchFamily="34" charset="0"/>
                </a:rPr>
                <a:t>đầu</a:t>
              </a:r>
              <a:endParaRPr lang="en-US" sz="5800" b="1" dirty="0">
                <a:solidFill>
                  <a:srgbClr val="FF0000"/>
                </a:solidFill>
                <a:latin typeface="Tahoma" pitchFamily="34" charset="0"/>
                <a:ea typeface="Tahoma" pitchFamily="34" charset="0"/>
                <a:cs typeface="Tahoma" pitchFamily="34" charset="0"/>
              </a:endParaRPr>
            </a:p>
            <a:p>
              <a:pPr algn="just">
                <a:lnSpc>
                  <a:spcPct val="150000"/>
                </a:lnSpc>
                <a:spcBef>
                  <a:spcPct val="20000"/>
                </a:spcBef>
                <a:defRPr/>
              </a:pPr>
              <a:r>
                <a:rPr lang="en-US" sz="5800" b="1" dirty="0">
                  <a:solidFill>
                    <a:srgbClr val="0000FF"/>
                  </a:solidFill>
                  <a:latin typeface="Tahoma" pitchFamily="34" charset="0"/>
                  <a:ea typeface="Tahoma" pitchFamily="34" charset="0"/>
                  <a:cs typeface="Tahoma" pitchFamily="34" charset="0"/>
                </a:rPr>
                <a:t>§8. </a:t>
              </a:r>
              <a:r>
                <a:rPr lang="en-US" sz="5800" b="1" dirty="0" err="1">
                  <a:solidFill>
                    <a:srgbClr val="0000FF"/>
                  </a:solidFill>
                  <a:latin typeface="Tahoma" pitchFamily="34" charset="0"/>
                  <a:ea typeface="Tahoma" pitchFamily="34" charset="0"/>
                  <a:cs typeface="Tahoma" pitchFamily="34" charset="0"/>
                </a:rPr>
                <a:t>Tổng</a:t>
              </a:r>
              <a:r>
                <a:rPr lang="en-US" sz="5800" b="1" dirty="0">
                  <a:solidFill>
                    <a:srgbClr val="0000FF"/>
                  </a:solidFill>
                  <a:latin typeface="Tahoma" pitchFamily="34" charset="0"/>
                  <a:ea typeface="Tahoma" pitchFamily="34" charset="0"/>
                  <a:cs typeface="Tahoma" pitchFamily="34" charset="0"/>
                </a:rPr>
                <a:t> </a:t>
              </a:r>
              <a:r>
                <a:rPr lang="en-US" sz="5800" b="1" dirty="0" err="1">
                  <a:solidFill>
                    <a:srgbClr val="0000FF"/>
                  </a:solidFill>
                  <a:latin typeface="Tahoma" pitchFamily="34" charset="0"/>
                  <a:ea typeface="Tahoma" pitchFamily="34" charset="0"/>
                  <a:cs typeface="Tahoma" pitchFamily="34" charset="0"/>
                </a:rPr>
                <a:t>và</a:t>
              </a:r>
              <a:r>
                <a:rPr lang="en-US" sz="5800" b="1" dirty="0">
                  <a:solidFill>
                    <a:srgbClr val="0000FF"/>
                  </a:solidFill>
                  <a:latin typeface="Tahoma" pitchFamily="34" charset="0"/>
                  <a:ea typeface="Tahoma" pitchFamily="34" charset="0"/>
                  <a:cs typeface="Tahoma" pitchFamily="34" charset="0"/>
                </a:rPr>
                <a:t> </a:t>
              </a:r>
              <a:r>
                <a:rPr lang="en-US" sz="5800" b="1" dirty="0" err="1">
                  <a:solidFill>
                    <a:srgbClr val="0000FF"/>
                  </a:solidFill>
                  <a:latin typeface="Tahoma" pitchFamily="34" charset="0"/>
                  <a:ea typeface="Tahoma" pitchFamily="34" charset="0"/>
                  <a:cs typeface="Tahoma" pitchFamily="34" charset="0"/>
                </a:rPr>
                <a:t>hiệu</a:t>
              </a:r>
              <a:r>
                <a:rPr lang="en-US" sz="5800" b="1" dirty="0">
                  <a:solidFill>
                    <a:srgbClr val="0000FF"/>
                  </a:solidFill>
                  <a:latin typeface="Tahoma" pitchFamily="34" charset="0"/>
                  <a:ea typeface="Tahoma" pitchFamily="34" charset="0"/>
                  <a:cs typeface="Tahoma" pitchFamily="34" charset="0"/>
                </a:rPr>
                <a:t> </a:t>
              </a:r>
              <a:r>
                <a:rPr lang="en-US" sz="5800" b="1" dirty="0" err="1">
                  <a:solidFill>
                    <a:srgbClr val="0000FF"/>
                  </a:solidFill>
                  <a:latin typeface="Tahoma" pitchFamily="34" charset="0"/>
                  <a:ea typeface="Tahoma" pitchFamily="34" charset="0"/>
                  <a:cs typeface="Tahoma" pitchFamily="34" charset="0"/>
                </a:rPr>
                <a:t>của</a:t>
              </a:r>
              <a:r>
                <a:rPr lang="en-US" sz="5800" b="1" dirty="0">
                  <a:solidFill>
                    <a:srgbClr val="0000FF"/>
                  </a:solidFill>
                  <a:latin typeface="Tahoma" pitchFamily="34" charset="0"/>
                  <a:ea typeface="Tahoma" pitchFamily="34" charset="0"/>
                  <a:cs typeface="Tahoma" pitchFamily="34" charset="0"/>
                </a:rPr>
                <a:t> </a:t>
              </a:r>
              <a:r>
                <a:rPr lang="en-US" sz="5800" b="1" dirty="0" err="1">
                  <a:solidFill>
                    <a:srgbClr val="0000FF"/>
                  </a:solidFill>
                  <a:latin typeface="Tahoma" pitchFamily="34" charset="0"/>
                  <a:ea typeface="Tahoma" pitchFamily="34" charset="0"/>
                  <a:cs typeface="Tahoma" pitchFamily="34" charset="0"/>
                </a:rPr>
                <a:t>hai</a:t>
              </a:r>
              <a:r>
                <a:rPr lang="en-US" sz="5800" b="1" dirty="0">
                  <a:solidFill>
                    <a:srgbClr val="0000FF"/>
                  </a:solidFill>
                  <a:latin typeface="Tahoma" pitchFamily="34" charset="0"/>
                  <a:ea typeface="Tahoma" pitchFamily="34" charset="0"/>
                  <a:cs typeface="Tahoma" pitchFamily="34" charset="0"/>
                </a:rPr>
                <a:t> </a:t>
              </a:r>
              <a:r>
                <a:rPr lang="en-US" sz="5800" b="1" dirty="0" err="1">
                  <a:solidFill>
                    <a:srgbClr val="0000FF"/>
                  </a:solidFill>
                  <a:latin typeface="Tahoma" pitchFamily="34" charset="0"/>
                  <a:ea typeface="Tahoma" pitchFamily="34" charset="0"/>
                  <a:cs typeface="Tahoma" pitchFamily="34" charset="0"/>
                </a:rPr>
                <a:t>vectơ</a:t>
              </a:r>
              <a:endParaRPr lang="en-US" sz="5800" b="1" dirty="0">
                <a:solidFill>
                  <a:srgbClr val="0000FF"/>
                </a:solidFill>
                <a:latin typeface="Tahoma" pitchFamily="34" charset="0"/>
                <a:ea typeface="Tahoma" pitchFamily="34" charset="0"/>
                <a:cs typeface="Tahoma" pitchFamily="34" charset="0"/>
              </a:endParaRPr>
            </a:p>
            <a:p>
              <a:pPr algn="just">
                <a:lnSpc>
                  <a:spcPct val="150000"/>
                </a:lnSpc>
                <a:spcBef>
                  <a:spcPct val="20000"/>
                </a:spcBef>
                <a:defRPr/>
              </a:pPr>
              <a:r>
                <a:rPr lang="en-US" sz="5800" b="1" dirty="0">
                  <a:solidFill>
                    <a:srgbClr val="0000FF"/>
                  </a:solidFill>
                  <a:latin typeface="Tahoma" pitchFamily="34" charset="0"/>
                  <a:ea typeface="Tahoma" pitchFamily="34" charset="0"/>
                  <a:cs typeface="Tahoma" pitchFamily="34" charset="0"/>
                </a:rPr>
                <a:t>§9. </a:t>
              </a:r>
              <a:r>
                <a:rPr lang="en-US" sz="5800" b="1" dirty="0" err="1">
                  <a:solidFill>
                    <a:srgbClr val="0000FF"/>
                  </a:solidFill>
                  <a:latin typeface="Tahoma" pitchFamily="34" charset="0"/>
                  <a:ea typeface="Tahoma" pitchFamily="34" charset="0"/>
                  <a:cs typeface="Tahoma" pitchFamily="34" charset="0"/>
                </a:rPr>
                <a:t>Tích</a:t>
              </a:r>
              <a:r>
                <a:rPr lang="en-US" sz="5800" b="1" dirty="0">
                  <a:solidFill>
                    <a:srgbClr val="0000FF"/>
                  </a:solidFill>
                  <a:latin typeface="Tahoma" pitchFamily="34" charset="0"/>
                  <a:ea typeface="Tahoma" pitchFamily="34" charset="0"/>
                  <a:cs typeface="Tahoma" pitchFamily="34" charset="0"/>
                </a:rPr>
                <a:t> </a:t>
              </a:r>
              <a:r>
                <a:rPr lang="en-US" sz="5800" b="1" dirty="0" err="1">
                  <a:solidFill>
                    <a:srgbClr val="0000FF"/>
                  </a:solidFill>
                  <a:latin typeface="Tahoma" pitchFamily="34" charset="0"/>
                  <a:ea typeface="Tahoma" pitchFamily="34" charset="0"/>
                  <a:cs typeface="Tahoma" pitchFamily="34" charset="0"/>
                </a:rPr>
                <a:t>của</a:t>
              </a:r>
              <a:r>
                <a:rPr lang="en-US" sz="5800" b="1" dirty="0">
                  <a:solidFill>
                    <a:srgbClr val="0000FF"/>
                  </a:solidFill>
                  <a:latin typeface="Tahoma" pitchFamily="34" charset="0"/>
                  <a:ea typeface="Tahoma" pitchFamily="34" charset="0"/>
                  <a:cs typeface="Tahoma" pitchFamily="34" charset="0"/>
                </a:rPr>
                <a:t> </a:t>
              </a:r>
              <a:r>
                <a:rPr lang="en-US" sz="5800" b="1" dirty="0" err="1">
                  <a:solidFill>
                    <a:srgbClr val="0000FF"/>
                  </a:solidFill>
                  <a:latin typeface="Tahoma" pitchFamily="34" charset="0"/>
                  <a:ea typeface="Tahoma" pitchFamily="34" charset="0"/>
                  <a:cs typeface="Tahoma" pitchFamily="34" charset="0"/>
                </a:rPr>
                <a:t>một</a:t>
              </a:r>
              <a:r>
                <a:rPr lang="en-US" sz="5800" b="1" dirty="0">
                  <a:solidFill>
                    <a:srgbClr val="0000FF"/>
                  </a:solidFill>
                  <a:latin typeface="Tahoma" pitchFamily="34" charset="0"/>
                  <a:ea typeface="Tahoma" pitchFamily="34" charset="0"/>
                  <a:cs typeface="Tahoma" pitchFamily="34" charset="0"/>
                </a:rPr>
                <a:t> </a:t>
              </a:r>
              <a:r>
                <a:rPr lang="en-US" sz="5800" b="1" dirty="0" err="1">
                  <a:solidFill>
                    <a:srgbClr val="0000FF"/>
                  </a:solidFill>
                  <a:latin typeface="Tahoma" pitchFamily="34" charset="0"/>
                  <a:ea typeface="Tahoma" pitchFamily="34" charset="0"/>
                  <a:cs typeface="Tahoma" pitchFamily="34" charset="0"/>
                </a:rPr>
                <a:t>vectơ</a:t>
              </a:r>
              <a:r>
                <a:rPr lang="en-US" sz="5800" b="1" dirty="0">
                  <a:solidFill>
                    <a:srgbClr val="0000FF"/>
                  </a:solidFill>
                  <a:latin typeface="Tahoma" pitchFamily="34" charset="0"/>
                  <a:ea typeface="Tahoma" pitchFamily="34" charset="0"/>
                  <a:cs typeface="Tahoma" pitchFamily="34" charset="0"/>
                </a:rPr>
                <a:t> </a:t>
              </a:r>
              <a:r>
                <a:rPr lang="en-US" sz="5800" b="1" dirty="0" err="1">
                  <a:solidFill>
                    <a:srgbClr val="0000FF"/>
                  </a:solidFill>
                  <a:latin typeface="Tahoma" pitchFamily="34" charset="0"/>
                  <a:ea typeface="Tahoma" pitchFamily="34" charset="0"/>
                  <a:cs typeface="Tahoma" pitchFamily="34" charset="0"/>
                </a:rPr>
                <a:t>với</a:t>
              </a:r>
              <a:r>
                <a:rPr lang="en-US" sz="5800" b="1" dirty="0">
                  <a:solidFill>
                    <a:srgbClr val="0000FF"/>
                  </a:solidFill>
                  <a:latin typeface="Tahoma" pitchFamily="34" charset="0"/>
                  <a:ea typeface="Tahoma" pitchFamily="34" charset="0"/>
                  <a:cs typeface="Tahoma" pitchFamily="34" charset="0"/>
                </a:rPr>
                <a:t> </a:t>
              </a:r>
              <a:r>
                <a:rPr lang="en-US" sz="5800" b="1" dirty="0" err="1">
                  <a:solidFill>
                    <a:srgbClr val="0000FF"/>
                  </a:solidFill>
                  <a:latin typeface="Tahoma" pitchFamily="34" charset="0"/>
                  <a:ea typeface="Tahoma" pitchFamily="34" charset="0"/>
                  <a:cs typeface="Tahoma" pitchFamily="34" charset="0"/>
                </a:rPr>
                <a:t>một</a:t>
              </a:r>
              <a:r>
                <a:rPr lang="en-US" sz="5800" b="1" dirty="0">
                  <a:solidFill>
                    <a:srgbClr val="0000FF"/>
                  </a:solidFill>
                  <a:latin typeface="Tahoma" pitchFamily="34" charset="0"/>
                  <a:ea typeface="Tahoma" pitchFamily="34" charset="0"/>
                  <a:cs typeface="Tahoma" pitchFamily="34" charset="0"/>
                </a:rPr>
                <a:t> </a:t>
              </a:r>
              <a:r>
                <a:rPr lang="en-US" sz="5800" b="1" dirty="0" err="1">
                  <a:solidFill>
                    <a:srgbClr val="0000FF"/>
                  </a:solidFill>
                  <a:latin typeface="Tahoma" pitchFamily="34" charset="0"/>
                  <a:ea typeface="Tahoma" pitchFamily="34" charset="0"/>
                  <a:cs typeface="Tahoma" pitchFamily="34" charset="0"/>
                </a:rPr>
                <a:t>số</a:t>
              </a:r>
              <a:endParaRPr lang="en-US" sz="5800" b="1" dirty="0">
                <a:solidFill>
                  <a:srgbClr val="0000FF"/>
                </a:solidFill>
                <a:latin typeface="Tahoma" pitchFamily="34" charset="0"/>
                <a:ea typeface="Tahoma" pitchFamily="34" charset="0"/>
                <a:cs typeface="Tahoma" pitchFamily="34" charset="0"/>
              </a:endParaRPr>
            </a:p>
            <a:p>
              <a:pPr algn="just">
                <a:lnSpc>
                  <a:spcPct val="150000"/>
                </a:lnSpc>
                <a:spcBef>
                  <a:spcPct val="20000"/>
                </a:spcBef>
                <a:defRPr/>
              </a:pPr>
              <a:r>
                <a:rPr lang="en-US" sz="5800" b="1" dirty="0">
                  <a:solidFill>
                    <a:srgbClr val="0000FF"/>
                  </a:solidFill>
                  <a:latin typeface="Tahoma" pitchFamily="34" charset="0"/>
                  <a:ea typeface="Tahoma" pitchFamily="34" charset="0"/>
                  <a:cs typeface="Tahoma" pitchFamily="34" charset="0"/>
                </a:rPr>
                <a:t>§10. </a:t>
              </a:r>
              <a:r>
                <a:rPr lang="en-US" sz="5800" b="1" dirty="0" err="1">
                  <a:solidFill>
                    <a:srgbClr val="0000FF"/>
                  </a:solidFill>
                  <a:latin typeface="Tahoma" pitchFamily="34" charset="0"/>
                  <a:ea typeface="Tahoma" pitchFamily="34" charset="0"/>
                  <a:cs typeface="Tahoma" pitchFamily="34" charset="0"/>
                </a:rPr>
                <a:t>Vectơ</a:t>
              </a:r>
              <a:r>
                <a:rPr lang="en-US" sz="5800" b="1" dirty="0">
                  <a:solidFill>
                    <a:srgbClr val="0000FF"/>
                  </a:solidFill>
                  <a:latin typeface="Tahoma" pitchFamily="34" charset="0"/>
                  <a:ea typeface="Tahoma" pitchFamily="34" charset="0"/>
                  <a:cs typeface="Tahoma" pitchFamily="34" charset="0"/>
                </a:rPr>
                <a:t> </a:t>
              </a:r>
              <a:r>
                <a:rPr lang="en-US" sz="5800" b="1" dirty="0" err="1">
                  <a:solidFill>
                    <a:srgbClr val="0000FF"/>
                  </a:solidFill>
                  <a:latin typeface="Tahoma" pitchFamily="34" charset="0"/>
                  <a:ea typeface="Tahoma" pitchFamily="34" charset="0"/>
                  <a:cs typeface="Tahoma" pitchFamily="34" charset="0"/>
                </a:rPr>
                <a:t>trong</a:t>
              </a:r>
              <a:r>
                <a:rPr lang="en-US" sz="5800" b="1" dirty="0">
                  <a:solidFill>
                    <a:srgbClr val="0000FF"/>
                  </a:solidFill>
                  <a:latin typeface="Tahoma" pitchFamily="34" charset="0"/>
                  <a:ea typeface="Tahoma" pitchFamily="34" charset="0"/>
                  <a:cs typeface="Tahoma" pitchFamily="34" charset="0"/>
                </a:rPr>
                <a:t> </a:t>
              </a:r>
              <a:r>
                <a:rPr lang="en-US" sz="5800" b="1" dirty="0" err="1">
                  <a:solidFill>
                    <a:srgbClr val="0000FF"/>
                  </a:solidFill>
                  <a:latin typeface="Tahoma" pitchFamily="34" charset="0"/>
                  <a:ea typeface="Tahoma" pitchFamily="34" charset="0"/>
                  <a:cs typeface="Tahoma" pitchFamily="34" charset="0"/>
                </a:rPr>
                <a:t>mặt</a:t>
              </a:r>
              <a:r>
                <a:rPr lang="en-US" sz="5800" b="1" dirty="0">
                  <a:solidFill>
                    <a:srgbClr val="0000FF"/>
                  </a:solidFill>
                  <a:latin typeface="Tahoma" pitchFamily="34" charset="0"/>
                  <a:ea typeface="Tahoma" pitchFamily="34" charset="0"/>
                  <a:cs typeface="Tahoma" pitchFamily="34" charset="0"/>
                </a:rPr>
                <a:t> </a:t>
              </a:r>
              <a:r>
                <a:rPr lang="en-US" sz="5800" b="1" dirty="0" err="1">
                  <a:solidFill>
                    <a:srgbClr val="0000FF"/>
                  </a:solidFill>
                  <a:latin typeface="Tahoma" pitchFamily="34" charset="0"/>
                  <a:ea typeface="Tahoma" pitchFamily="34" charset="0"/>
                  <a:cs typeface="Tahoma" pitchFamily="34" charset="0"/>
                </a:rPr>
                <a:t>phẳng</a:t>
              </a:r>
              <a:r>
                <a:rPr lang="en-US" sz="5800" b="1" dirty="0">
                  <a:solidFill>
                    <a:srgbClr val="0000FF"/>
                  </a:solidFill>
                  <a:latin typeface="Tahoma" pitchFamily="34" charset="0"/>
                  <a:ea typeface="Tahoma" pitchFamily="34" charset="0"/>
                  <a:cs typeface="Tahoma" pitchFamily="34" charset="0"/>
                </a:rPr>
                <a:t> </a:t>
              </a:r>
              <a:r>
                <a:rPr lang="en-US" sz="5800" b="1" dirty="0" err="1">
                  <a:solidFill>
                    <a:srgbClr val="0000FF"/>
                  </a:solidFill>
                  <a:latin typeface="Tahoma" pitchFamily="34" charset="0"/>
                  <a:ea typeface="Tahoma" pitchFamily="34" charset="0"/>
                  <a:cs typeface="Tahoma" pitchFamily="34" charset="0"/>
                </a:rPr>
                <a:t>tọa</a:t>
              </a:r>
              <a:r>
                <a:rPr lang="en-US" sz="5800" b="1" dirty="0">
                  <a:solidFill>
                    <a:srgbClr val="0000FF"/>
                  </a:solidFill>
                  <a:latin typeface="Tahoma" pitchFamily="34" charset="0"/>
                  <a:ea typeface="Tahoma" pitchFamily="34" charset="0"/>
                  <a:cs typeface="Tahoma" pitchFamily="34" charset="0"/>
                </a:rPr>
                <a:t> </a:t>
              </a:r>
              <a:r>
                <a:rPr lang="en-US" sz="5800" b="1" dirty="0" err="1">
                  <a:solidFill>
                    <a:srgbClr val="0000FF"/>
                  </a:solidFill>
                  <a:latin typeface="Tahoma" pitchFamily="34" charset="0"/>
                  <a:ea typeface="Tahoma" pitchFamily="34" charset="0"/>
                  <a:cs typeface="Tahoma" pitchFamily="34" charset="0"/>
                </a:rPr>
                <a:t>độ</a:t>
              </a:r>
              <a:endParaRPr lang="en-US" sz="5800" b="1" dirty="0">
                <a:solidFill>
                  <a:srgbClr val="0000FF"/>
                </a:solidFill>
                <a:latin typeface="Tahoma" pitchFamily="34" charset="0"/>
                <a:ea typeface="Tahoma" pitchFamily="34" charset="0"/>
                <a:cs typeface="Tahoma" pitchFamily="34" charset="0"/>
              </a:endParaRPr>
            </a:p>
            <a:p>
              <a:pPr algn="just">
                <a:lnSpc>
                  <a:spcPct val="150000"/>
                </a:lnSpc>
                <a:spcBef>
                  <a:spcPct val="20000"/>
                </a:spcBef>
                <a:defRPr/>
              </a:pPr>
              <a:r>
                <a:rPr lang="en-US" sz="5800" b="1" dirty="0">
                  <a:solidFill>
                    <a:srgbClr val="0000FF"/>
                  </a:solidFill>
                  <a:latin typeface="Tahoma" pitchFamily="34" charset="0"/>
                  <a:ea typeface="Tahoma" pitchFamily="34" charset="0"/>
                  <a:cs typeface="Tahoma" pitchFamily="34" charset="0"/>
                </a:rPr>
                <a:t>§11. </a:t>
              </a:r>
              <a:r>
                <a:rPr lang="en-US" sz="5800" b="1" dirty="0" err="1">
                  <a:solidFill>
                    <a:srgbClr val="0000FF"/>
                  </a:solidFill>
                  <a:latin typeface="Tahoma" pitchFamily="34" charset="0"/>
                  <a:ea typeface="Tahoma" pitchFamily="34" charset="0"/>
                  <a:cs typeface="Tahoma" pitchFamily="34" charset="0"/>
                </a:rPr>
                <a:t>Tích</a:t>
              </a:r>
              <a:r>
                <a:rPr lang="en-US" sz="5800" b="1" dirty="0">
                  <a:solidFill>
                    <a:srgbClr val="0000FF"/>
                  </a:solidFill>
                  <a:latin typeface="Tahoma" pitchFamily="34" charset="0"/>
                  <a:ea typeface="Tahoma" pitchFamily="34" charset="0"/>
                  <a:cs typeface="Tahoma" pitchFamily="34" charset="0"/>
                </a:rPr>
                <a:t> </a:t>
              </a:r>
              <a:r>
                <a:rPr lang="en-US" sz="5800" b="1" dirty="0" err="1">
                  <a:solidFill>
                    <a:srgbClr val="0000FF"/>
                  </a:solidFill>
                  <a:latin typeface="Tahoma" pitchFamily="34" charset="0"/>
                  <a:ea typeface="Tahoma" pitchFamily="34" charset="0"/>
                  <a:cs typeface="Tahoma" pitchFamily="34" charset="0"/>
                </a:rPr>
                <a:t>vô</a:t>
              </a:r>
              <a:r>
                <a:rPr lang="en-US" sz="5800" b="1" dirty="0">
                  <a:solidFill>
                    <a:srgbClr val="0000FF"/>
                  </a:solidFill>
                  <a:latin typeface="Tahoma" pitchFamily="34" charset="0"/>
                  <a:ea typeface="Tahoma" pitchFamily="34" charset="0"/>
                  <a:cs typeface="Tahoma" pitchFamily="34" charset="0"/>
                </a:rPr>
                <a:t> </a:t>
              </a:r>
              <a:r>
                <a:rPr lang="en-US" sz="5800" b="1" dirty="0" err="1">
                  <a:solidFill>
                    <a:srgbClr val="0000FF"/>
                  </a:solidFill>
                  <a:latin typeface="Tahoma" pitchFamily="34" charset="0"/>
                  <a:ea typeface="Tahoma" pitchFamily="34" charset="0"/>
                  <a:cs typeface="Tahoma" pitchFamily="34" charset="0"/>
                </a:rPr>
                <a:t>hướng</a:t>
              </a:r>
              <a:r>
                <a:rPr lang="en-US" sz="5800" b="1" dirty="0">
                  <a:solidFill>
                    <a:srgbClr val="0000FF"/>
                  </a:solidFill>
                  <a:latin typeface="Tahoma" pitchFamily="34" charset="0"/>
                  <a:ea typeface="Tahoma" pitchFamily="34" charset="0"/>
                  <a:cs typeface="Tahoma" pitchFamily="34" charset="0"/>
                </a:rPr>
                <a:t> </a:t>
              </a:r>
              <a:r>
                <a:rPr lang="en-US" sz="5800" b="1" dirty="0" err="1">
                  <a:solidFill>
                    <a:srgbClr val="0000FF"/>
                  </a:solidFill>
                  <a:latin typeface="Tahoma" pitchFamily="34" charset="0"/>
                  <a:ea typeface="Tahoma" pitchFamily="34" charset="0"/>
                  <a:cs typeface="Tahoma" pitchFamily="34" charset="0"/>
                </a:rPr>
                <a:t>của</a:t>
              </a:r>
              <a:r>
                <a:rPr lang="en-US" sz="5800" b="1" dirty="0">
                  <a:solidFill>
                    <a:srgbClr val="0000FF"/>
                  </a:solidFill>
                  <a:latin typeface="Tahoma" pitchFamily="34" charset="0"/>
                  <a:ea typeface="Tahoma" pitchFamily="34" charset="0"/>
                  <a:cs typeface="Tahoma" pitchFamily="34" charset="0"/>
                </a:rPr>
                <a:t> </a:t>
              </a:r>
              <a:r>
                <a:rPr lang="en-US" sz="5800" b="1" dirty="0" err="1">
                  <a:solidFill>
                    <a:srgbClr val="0000FF"/>
                  </a:solidFill>
                  <a:latin typeface="Tahoma" pitchFamily="34" charset="0"/>
                  <a:ea typeface="Tahoma" pitchFamily="34" charset="0"/>
                  <a:cs typeface="Tahoma" pitchFamily="34" charset="0"/>
                </a:rPr>
                <a:t>hai</a:t>
              </a:r>
              <a:r>
                <a:rPr lang="en-US" sz="5800" b="1" dirty="0">
                  <a:solidFill>
                    <a:srgbClr val="0000FF"/>
                  </a:solidFill>
                  <a:latin typeface="Tahoma" pitchFamily="34" charset="0"/>
                  <a:ea typeface="Tahoma" pitchFamily="34" charset="0"/>
                  <a:cs typeface="Tahoma" pitchFamily="34" charset="0"/>
                </a:rPr>
                <a:t> </a:t>
              </a:r>
              <a:r>
                <a:rPr lang="en-US" sz="5800" b="1" dirty="0" err="1">
                  <a:solidFill>
                    <a:srgbClr val="0000FF"/>
                  </a:solidFill>
                  <a:latin typeface="Tahoma" pitchFamily="34" charset="0"/>
                  <a:ea typeface="Tahoma" pitchFamily="34" charset="0"/>
                  <a:cs typeface="Tahoma" pitchFamily="34" charset="0"/>
                </a:rPr>
                <a:t>vectơ</a:t>
              </a:r>
              <a:endParaRPr lang="en-US" sz="5800" b="1" dirty="0">
                <a:solidFill>
                  <a:srgbClr val="0000FF"/>
                </a:solidFill>
                <a:latin typeface="Tahoma" pitchFamily="34" charset="0"/>
                <a:ea typeface="Tahoma" pitchFamily="34" charset="0"/>
                <a:cs typeface="Tahoma" pitchFamily="34" charset="0"/>
              </a:endParaRPr>
            </a:p>
            <a:p>
              <a:pPr algn="just">
                <a:lnSpc>
                  <a:spcPct val="150000"/>
                </a:lnSpc>
                <a:spcBef>
                  <a:spcPct val="20000"/>
                </a:spcBef>
                <a:defRPr/>
              </a:pPr>
              <a:r>
                <a:rPr lang="en-US" sz="5800" b="1" dirty="0" err="1">
                  <a:solidFill>
                    <a:srgbClr val="0000FF"/>
                  </a:solidFill>
                  <a:latin typeface="Tahoma" pitchFamily="34" charset="0"/>
                  <a:ea typeface="Tahoma" pitchFamily="34" charset="0"/>
                  <a:cs typeface="Tahoma" pitchFamily="34" charset="0"/>
                </a:rPr>
                <a:t>Bài</a:t>
              </a:r>
              <a:r>
                <a:rPr lang="en-US" sz="5800" b="1" dirty="0">
                  <a:solidFill>
                    <a:srgbClr val="0000FF"/>
                  </a:solidFill>
                  <a:latin typeface="Tahoma" pitchFamily="34" charset="0"/>
                  <a:ea typeface="Tahoma" pitchFamily="34" charset="0"/>
                  <a:cs typeface="Tahoma" pitchFamily="34" charset="0"/>
                </a:rPr>
                <a:t> </a:t>
              </a:r>
              <a:r>
                <a:rPr lang="en-US" sz="5800" b="1" dirty="0" err="1">
                  <a:solidFill>
                    <a:srgbClr val="0000FF"/>
                  </a:solidFill>
                  <a:latin typeface="Tahoma" pitchFamily="34" charset="0"/>
                  <a:ea typeface="Tahoma" pitchFamily="34" charset="0"/>
                  <a:cs typeface="Tahoma" pitchFamily="34" charset="0"/>
                </a:rPr>
                <a:t>tập</a:t>
              </a:r>
              <a:r>
                <a:rPr lang="en-US" sz="5800" b="1" dirty="0">
                  <a:solidFill>
                    <a:srgbClr val="0000FF"/>
                  </a:solidFill>
                  <a:latin typeface="Tahoma" pitchFamily="34" charset="0"/>
                  <a:ea typeface="Tahoma" pitchFamily="34" charset="0"/>
                  <a:cs typeface="Tahoma" pitchFamily="34" charset="0"/>
                </a:rPr>
                <a:t> </a:t>
              </a:r>
              <a:r>
                <a:rPr lang="en-US" sz="5800" b="1" dirty="0" err="1">
                  <a:solidFill>
                    <a:srgbClr val="0000FF"/>
                  </a:solidFill>
                  <a:latin typeface="Tahoma" pitchFamily="34" charset="0"/>
                  <a:ea typeface="Tahoma" pitchFamily="34" charset="0"/>
                  <a:cs typeface="Tahoma" pitchFamily="34" charset="0"/>
                </a:rPr>
                <a:t>cuối</a:t>
              </a:r>
              <a:r>
                <a:rPr lang="en-US" sz="5800" b="1" dirty="0">
                  <a:solidFill>
                    <a:srgbClr val="0000FF"/>
                  </a:solidFill>
                  <a:latin typeface="Tahoma" pitchFamily="34" charset="0"/>
                  <a:ea typeface="Tahoma" pitchFamily="34" charset="0"/>
                  <a:cs typeface="Tahoma" pitchFamily="34" charset="0"/>
                </a:rPr>
                <a:t> </a:t>
              </a:r>
              <a:r>
                <a:rPr lang="en-US" sz="5800" b="1" dirty="0" err="1">
                  <a:solidFill>
                    <a:srgbClr val="0000FF"/>
                  </a:solidFill>
                  <a:latin typeface="Tahoma" pitchFamily="34" charset="0"/>
                  <a:ea typeface="Tahoma" pitchFamily="34" charset="0"/>
                  <a:cs typeface="Tahoma" pitchFamily="34" charset="0"/>
                </a:rPr>
                <a:t>chương</a:t>
              </a:r>
              <a:r>
                <a:rPr lang="en-US" sz="5800" b="1" dirty="0">
                  <a:solidFill>
                    <a:srgbClr val="0000FF"/>
                  </a:solidFill>
                  <a:latin typeface="Tahoma" pitchFamily="34" charset="0"/>
                  <a:ea typeface="Tahoma" pitchFamily="34" charset="0"/>
                  <a:cs typeface="Tahoma" pitchFamily="34" charset="0"/>
                </a:rPr>
                <a:t> 4</a:t>
              </a:r>
            </a:p>
          </p:txBody>
        </p:sp>
        <p:sp>
          <p:nvSpPr>
            <p:cNvPr id="2" name="TextBox 1"/>
            <p:cNvSpPr txBox="1"/>
            <p:nvPr/>
          </p:nvSpPr>
          <p:spPr>
            <a:xfrm>
              <a:off x="11912450" y="2428363"/>
              <a:ext cx="10325100" cy="830997"/>
            </a:xfrm>
            <a:prstGeom prst="rect">
              <a:avLst/>
            </a:prstGeom>
            <a:noFill/>
          </p:spPr>
          <p:txBody>
            <a:bodyPr wrap="square" rtlCol="0">
              <a:spAutoFit/>
            </a:bodyPr>
            <a:lstStyle/>
            <a:p>
              <a:pPr algn="ctr"/>
              <a:r>
                <a:rPr lang="vi-VN" sz="4800" b="1" dirty="0">
                  <a:solidFill>
                    <a:schemeClr val="bg1"/>
                  </a:solidFill>
                  <a:latin typeface="Tahoma" panose="020B0604030504040204" pitchFamily="34" charset="0"/>
                  <a:ea typeface="Tahoma" panose="020B0604030504040204" pitchFamily="34" charset="0"/>
                  <a:cs typeface="Tahoma" panose="020B0604030504040204" pitchFamily="34" charset="0"/>
                </a:rPr>
                <a:t>CHƯƠNG I</a:t>
              </a:r>
              <a:r>
                <a:rPr lang="en-US" sz="4800" b="1" dirty="0">
                  <a:solidFill>
                    <a:schemeClr val="bg1"/>
                  </a:solidFill>
                  <a:latin typeface="Tahoma" panose="020B0604030504040204" pitchFamily="34" charset="0"/>
                  <a:ea typeface="Tahoma" panose="020B0604030504040204" pitchFamily="34" charset="0"/>
                  <a:cs typeface="Tahoma" panose="020B0604030504040204" pitchFamily="34" charset="0"/>
                </a:rPr>
                <a:t>V</a:t>
              </a:r>
              <a:r>
                <a:rPr lang="vi-VN" sz="4800" b="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4800" b="1" dirty="0">
                  <a:solidFill>
                    <a:schemeClr val="bg1"/>
                  </a:solidFill>
                  <a:latin typeface="Tahoma" panose="020B0604030504040204" pitchFamily="34" charset="0"/>
                  <a:ea typeface="Tahoma" panose="020B0604030504040204" pitchFamily="34" charset="0"/>
                  <a:cs typeface="Tahoma" panose="020B0604030504040204" pitchFamily="34" charset="0"/>
                </a:rPr>
                <a:t>VECTƠ</a:t>
              </a:r>
              <a:endParaRPr lang="vi-VN" sz="48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pSp>
      <p:pic>
        <p:nvPicPr>
          <p:cNvPr id="3" name="Picture 2">
            <a:extLst>
              <a:ext uri="{FF2B5EF4-FFF2-40B4-BE49-F238E27FC236}">
                <a16:creationId xmlns="" xmlns:a16="http://schemas.microsoft.com/office/drawing/2014/main" id="{54FF52DF-8AC8-4DAD-B751-39601E57B279}"/>
              </a:ext>
            </a:extLst>
          </p:cNvPr>
          <p:cNvPicPr>
            <a:picLocks noChangeAspect="1"/>
          </p:cNvPicPr>
          <p:nvPr/>
        </p:nvPicPr>
        <p:blipFill>
          <a:blip r:embed="rId2"/>
          <a:stretch>
            <a:fillRect/>
          </a:stretch>
        </p:blipFill>
        <p:spPr>
          <a:xfrm>
            <a:off x="776134" y="1924240"/>
            <a:ext cx="8813299" cy="10933681"/>
          </a:xfrm>
          <a:prstGeom prst="rect">
            <a:avLst/>
          </a:prstGeom>
        </p:spPr>
      </p:pic>
    </p:spTree>
    <p:extLst>
      <p:ext uri="{BB962C8B-B14F-4D97-AF65-F5344CB8AC3E}">
        <p14:creationId xmlns:p14="http://schemas.microsoft.com/office/powerpoint/2010/main" val="3514051880"/>
      </p:ext>
    </p:extLst>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oup 31">
            <a:extLst>
              <a:ext uri="{FF2B5EF4-FFF2-40B4-BE49-F238E27FC236}">
                <a16:creationId xmlns="" xmlns:a16="http://schemas.microsoft.com/office/drawing/2014/main" id="{41D9E673-1023-41EB-BBA1-91755744EB14}"/>
              </a:ext>
            </a:extLst>
          </p:cNvPr>
          <p:cNvGrpSpPr/>
          <p:nvPr/>
        </p:nvGrpSpPr>
        <p:grpSpPr>
          <a:xfrm>
            <a:off x="-72643" y="2064603"/>
            <a:ext cx="21180043" cy="1569660"/>
            <a:chOff x="-288923" y="1975702"/>
            <a:chExt cx="19659598" cy="1569658"/>
          </a:xfrm>
        </p:grpSpPr>
        <p:sp>
          <p:nvSpPr>
            <p:cNvPr id="33" name="Rounded Rectangle 2">
              <a:extLst>
                <a:ext uri="{FF2B5EF4-FFF2-40B4-BE49-F238E27FC236}">
                  <a16:creationId xmlns="" xmlns:a16="http://schemas.microsoft.com/office/drawing/2014/main" id="{49E8CB22-AA2B-4D95-B5BC-BF713C5319ED}"/>
                </a:ext>
              </a:extLst>
            </p:cNvPr>
            <p:cNvSpPr/>
            <p:nvPr/>
          </p:nvSpPr>
          <p:spPr>
            <a:xfrm>
              <a:off x="-288923" y="2052547"/>
              <a:ext cx="2130429" cy="657125"/>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prstClr val="white"/>
                  </a:solidFill>
                  <a:latin typeface="Tahoma" panose="020B0604030504040204" pitchFamily="34" charset="0"/>
                  <a:ea typeface="Tahoma" panose="020B0604030504040204" pitchFamily="34" charset="0"/>
                  <a:cs typeface="Tahoma" panose="020B0604030504040204" pitchFamily="34" charset="0"/>
                </a:rPr>
                <a:t>II</a:t>
              </a:r>
            </a:p>
          </p:txBody>
        </p:sp>
        <p:sp>
          <p:nvSpPr>
            <p:cNvPr id="35" name="TextBox 34">
              <a:extLst>
                <a:ext uri="{FF2B5EF4-FFF2-40B4-BE49-F238E27FC236}">
                  <a16:creationId xmlns="" xmlns:a16="http://schemas.microsoft.com/office/drawing/2014/main" id="{9A70EBAC-3BBB-4F06-A851-6E16F9BE36D3}"/>
                </a:ext>
              </a:extLst>
            </p:cNvPr>
            <p:cNvSpPr txBox="1"/>
            <p:nvPr/>
          </p:nvSpPr>
          <p:spPr>
            <a:xfrm>
              <a:off x="2087562" y="1975702"/>
              <a:ext cx="17283113" cy="1569658"/>
            </a:xfrm>
            <a:prstGeom prst="rect">
              <a:avLst/>
            </a:prstGeom>
            <a:noFill/>
          </p:spPr>
          <p:txBody>
            <a:bodyPr wrap="square" rtlCol="0">
              <a:spAutoFit/>
            </a:bodyPr>
            <a:lstStyle/>
            <a:p>
              <a:r>
                <a:rPr lang="vi-VN" sz="4800" b="1" dirty="0">
                  <a:solidFill>
                    <a:srgbClr val="145F82"/>
                  </a:solidFill>
                  <a:latin typeface="Tahoma" panose="020B0604030504040204" pitchFamily="34" charset="0"/>
                  <a:ea typeface="Tahoma" panose="020B0604030504040204" pitchFamily="34" charset="0"/>
                  <a:cs typeface="Tahoma" panose="020B0604030504040204" pitchFamily="34" charset="0"/>
                </a:rPr>
                <a:t>HAI VECTƠ CÙNG PHƯƠNG, CÙNG HƯỚNG, BẰNG NHAU</a:t>
              </a:r>
              <a:endParaRPr lang="en-US" sz="4800" b="1" dirty="0">
                <a:solidFill>
                  <a:srgbClr val="145F82"/>
                </a:solidFill>
                <a:latin typeface="Tahoma" panose="020B0604030504040204" pitchFamily="34" charset="0"/>
                <a:ea typeface="Tahoma" panose="020B0604030504040204" pitchFamily="34" charset="0"/>
                <a:cs typeface="Tahoma" panose="020B0604030504040204" pitchFamily="34" charset="0"/>
              </a:endParaRPr>
            </a:p>
          </p:txBody>
        </p:sp>
      </p:grpSp>
      <p:sp>
        <p:nvSpPr>
          <p:cNvPr id="6" name="TextBox 5">
            <a:extLst>
              <a:ext uri="{FF2B5EF4-FFF2-40B4-BE49-F238E27FC236}">
                <a16:creationId xmlns="" xmlns:a16="http://schemas.microsoft.com/office/drawing/2014/main" id="{42360F78-86B1-464E-B611-67F5A3DAFDD7}"/>
              </a:ext>
            </a:extLst>
          </p:cNvPr>
          <p:cNvSpPr txBox="1"/>
          <p:nvPr/>
        </p:nvSpPr>
        <p:spPr>
          <a:xfrm>
            <a:off x="320040" y="3178550"/>
            <a:ext cx="13173415" cy="3477875"/>
          </a:xfrm>
          <a:prstGeom prst="rect">
            <a:avLst/>
          </a:prstGeom>
          <a:solidFill>
            <a:schemeClr val="accent2">
              <a:lumMod val="20000"/>
              <a:lumOff val="80000"/>
            </a:schemeClr>
          </a:solidFill>
        </p:spPr>
        <p:txBody>
          <a:bodyPr wrap="square">
            <a:spAutoFit/>
          </a:bodyPr>
          <a:lstStyle/>
          <a:p>
            <a:pPr marL="571500" indent="-571500">
              <a:buFont typeface="Arial" panose="020B0604020202020204" pitchFamily="34" charset="0"/>
              <a:buChar char="•"/>
            </a:pPr>
            <a:r>
              <a:rPr lang="vi-VN" sz="4400" b="1" dirty="0">
                <a:latin typeface="Tahoma" panose="020B0604030504040204" pitchFamily="34" charset="0"/>
                <a:ea typeface="Tahoma" panose="020B0604030504040204" pitchFamily="34" charset="0"/>
                <a:cs typeface="Tahoma" panose="020B0604030504040204" pitchFamily="34" charset="0"/>
              </a:rPr>
              <a:t>Đường thẳng đi qua điểm đầu và điểm cuối của một vectơ được gọi là </a:t>
            </a:r>
            <a:r>
              <a:rPr lang="vi-VN" sz="4400" b="1" dirty="0">
                <a:solidFill>
                  <a:srgbClr val="FF0000"/>
                </a:solidFill>
                <a:latin typeface="Tahoma" panose="020B0604030504040204" pitchFamily="34" charset="0"/>
                <a:ea typeface="Tahoma" panose="020B0604030504040204" pitchFamily="34" charset="0"/>
                <a:cs typeface="Tahoma" panose="020B0604030504040204" pitchFamily="34" charset="0"/>
              </a:rPr>
              <a:t>giá</a:t>
            </a:r>
            <a:r>
              <a:rPr lang="vi-VN" sz="4400" b="1" dirty="0">
                <a:latin typeface="Tahoma" panose="020B0604030504040204" pitchFamily="34" charset="0"/>
                <a:ea typeface="Tahoma" panose="020B0604030504040204" pitchFamily="34" charset="0"/>
                <a:cs typeface="Tahoma" panose="020B0604030504040204" pitchFamily="34" charset="0"/>
              </a:rPr>
              <a:t> của vectơ đó.</a:t>
            </a:r>
            <a:endParaRPr lang="en-US" sz="4400" b="1" dirty="0">
              <a:latin typeface="Tahoma" panose="020B0604030504040204" pitchFamily="34" charset="0"/>
              <a:ea typeface="Tahoma" panose="020B0604030504040204" pitchFamily="34" charset="0"/>
              <a:cs typeface="Tahoma" panose="020B0604030504040204" pitchFamily="34" charset="0"/>
            </a:endParaRPr>
          </a:p>
          <a:p>
            <a:endParaRPr lang="vi-VN" sz="4400" b="1" dirty="0">
              <a:latin typeface="Tahoma" panose="020B0604030504040204" pitchFamily="34" charset="0"/>
              <a:ea typeface="Tahoma" panose="020B0604030504040204" pitchFamily="34" charset="0"/>
              <a:cs typeface="Tahoma" panose="020B0604030504040204" pitchFamily="34" charset="0"/>
            </a:endParaRPr>
          </a:p>
          <a:p>
            <a:pPr marL="571500" indent="-571500">
              <a:buFont typeface="Arial" panose="020B0604020202020204" pitchFamily="34" charset="0"/>
              <a:buChar char="•"/>
            </a:pPr>
            <a:r>
              <a:rPr lang="vi-VN" sz="4400" b="1" dirty="0">
                <a:latin typeface="Tahoma" panose="020B0604030504040204" pitchFamily="34" charset="0"/>
                <a:ea typeface="Tahoma" panose="020B0604030504040204" pitchFamily="34" charset="0"/>
                <a:cs typeface="Tahoma" panose="020B0604030504040204" pitchFamily="34" charset="0"/>
              </a:rPr>
              <a:t>Hai vectơ được gọi là </a:t>
            </a:r>
            <a:r>
              <a:rPr lang="vi-VN" sz="4400" b="1" dirty="0">
                <a:solidFill>
                  <a:srgbClr val="FF0000"/>
                </a:solidFill>
                <a:latin typeface="Tahoma" panose="020B0604030504040204" pitchFamily="34" charset="0"/>
                <a:ea typeface="Tahoma" panose="020B0604030504040204" pitchFamily="34" charset="0"/>
                <a:cs typeface="Tahoma" panose="020B0604030504040204" pitchFamily="34" charset="0"/>
              </a:rPr>
              <a:t>cùng phương </a:t>
            </a:r>
            <a:r>
              <a:rPr lang="vi-VN" sz="4400" b="1" dirty="0">
                <a:latin typeface="Tahoma" panose="020B0604030504040204" pitchFamily="34" charset="0"/>
                <a:ea typeface="Tahoma" panose="020B0604030504040204" pitchFamily="34" charset="0"/>
                <a:cs typeface="Tahoma" panose="020B0604030504040204" pitchFamily="34" charset="0"/>
              </a:rPr>
              <a:t>nếu chúng có giá song song hoặc trùng nhau.</a:t>
            </a:r>
          </a:p>
        </p:txBody>
      </p:sp>
      <p:pic>
        <p:nvPicPr>
          <p:cNvPr id="7" name="Picture 6" descr="Chart, line chart&#10;&#10;Description automatically generated">
            <a:extLst>
              <a:ext uri="{FF2B5EF4-FFF2-40B4-BE49-F238E27FC236}">
                <a16:creationId xmlns="" xmlns:a16="http://schemas.microsoft.com/office/drawing/2014/main" id="{D7ADB8B5-5E69-405A-A92E-8EEA5A89E00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554199" y="3249168"/>
            <a:ext cx="9278209" cy="4305300"/>
          </a:xfrm>
          <a:prstGeom prst="rect">
            <a:avLst/>
          </a:prstGeom>
          <a:ln w="28575">
            <a:solidFill>
              <a:schemeClr val="tx1"/>
            </a:solidFill>
          </a:ln>
        </p:spPr>
      </p:pic>
      <p:pic>
        <p:nvPicPr>
          <p:cNvPr id="12" name="Picture 11" descr="Chart, line chart, scatter chart&#10;&#10;Description automatically generated">
            <a:extLst>
              <a:ext uri="{FF2B5EF4-FFF2-40B4-BE49-F238E27FC236}">
                <a16:creationId xmlns="" xmlns:a16="http://schemas.microsoft.com/office/drawing/2014/main" id="{7E9B25D3-EF64-4AA2-AADF-FD9D8FB63B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36599" y="7895114"/>
            <a:ext cx="9278208" cy="5143436"/>
          </a:xfrm>
          <a:prstGeom prst="rect">
            <a:avLst/>
          </a:prstGeom>
          <a:ln w="28575">
            <a:solidFill>
              <a:schemeClr val="tx1"/>
            </a:solidFill>
          </a:ln>
        </p:spPr>
      </p:pic>
      <mc:AlternateContent xmlns:mc="http://schemas.openxmlformats.org/markup-compatibility/2006" xmlns:a14="http://schemas.microsoft.com/office/drawing/2010/main">
        <mc:Choice Requires="a14">
          <p:sp>
            <p:nvSpPr>
              <p:cNvPr id="17" name="TextBox 16">
                <a:extLst>
                  <a:ext uri="{FF2B5EF4-FFF2-40B4-BE49-F238E27FC236}">
                    <a16:creationId xmlns="" xmlns:a16="http://schemas.microsoft.com/office/drawing/2014/main" id="{46409141-CD7C-4A51-82A3-B9E0E4C3208A}"/>
                  </a:ext>
                </a:extLst>
              </p:cNvPr>
              <p:cNvSpPr txBox="1"/>
              <p:nvPr/>
            </p:nvSpPr>
            <p:spPr>
              <a:xfrm>
                <a:off x="569193" y="7943348"/>
                <a:ext cx="12924262" cy="3847335"/>
              </a:xfrm>
              <a:prstGeom prst="rect">
                <a:avLst/>
              </a:prstGeom>
              <a:noFill/>
              <a:ln>
                <a:solidFill>
                  <a:srgbClr val="FFC000"/>
                </a:solidFill>
              </a:ln>
            </p:spPr>
            <p:txBody>
              <a:bodyPr wrap="square">
                <a:spAutoFit/>
              </a:bodyPr>
              <a:lstStyle/>
              <a:p>
                <a:pPr marL="0" marR="0" algn="just">
                  <a:lnSpc>
                    <a:spcPct val="107000"/>
                  </a:lnSpc>
                  <a:spcBef>
                    <a:spcPts val="0"/>
                  </a:spcBef>
                  <a:spcAft>
                    <a:spcPts val="0"/>
                  </a:spcAft>
                </a:pP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Trong</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cùng</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Hình</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4.7,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mỗi</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cặp</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vectơ</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trong</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các</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vectơ</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sz="4400" b="1" i="1">
                            <a:effectLst/>
                            <a:latin typeface="Cambria Math"/>
                            <a:ea typeface="Calibri" panose="020F0502020204030204" pitchFamily="34" charset="0"/>
                            <a:cs typeface="Times New Roman" panose="02020603050405020304" pitchFamily="18" charset="0"/>
                          </a:rPr>
                        </m:ctrlPr>
                      </m:accPr>
                      <m:e>
                        <m:r>
                          <a:rPr lang="en-US" sz="4400" b="1" i="1">
                            <a:effectLst/>
                            <a:latin typeface="Cambria Math" panose="02040503050406030204" pitchFamily="18" charset="0"/>
                            <a:ea typeface="Calibri" panose="020F0502020204030204" pitchFamily="34" charset="0"/>
                            <a:cs typeface="Times New Roman" panose="02020603050405020304" pitchFamily="18" charset="0"/>
                          </a:rPr>
                          <m:t>𝑨𝑩</m:t>
                        </m:r>
                      </m:e>
                    </m:acc>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4400" b="1" i="1">
                            <a:effectLst/>
                            <a:latin typeface="Cambria Math"/>
                            <a:ea typeface="Calibri" panose="020F0502020204030204" pitchFamily="34" charset="0"/>
                            <a:cs typeface="Times New Roman" panose="02020603050405020304" pitchFamily="18" charset="0"/>
                          </a:rPr>
                        </m:ctrlPr>
                      </m:accPr>
                      <m:e>
                        <m:r>
                          <a:rPr lang="en-US" sz="4400" b="1" i="1">
                            <a:effectLst/>
                            <a:latin typeface="Cambria Math" panose="02040503050406030204" pitchFamily="18" charset="0"/>
                            <a:ea typeface="Calibri" panose="020F0502020204030204" pitchFamily="34" charset="0"/>
                            <a:cs typeface="Times New Roman" panose="02020603050405020304" pitchFamily="18" charset="0"/>
                          </a:rPr>
                          <m:t>𝒂</m:t>
                        </m:r>
                      </m:e>
                    </m:acc>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4400" b="1" i="1">
                            <a:effectLst/>
                            <a:latin typeface="Cambria Math"/>
                            <a:ea typeface="Calibri" panose="020F0502020204030204" pitchFamily="34" charset="0"/>
                            <a:cs typeface="Times New Roman" panose="02020603050405020304" pitchFamily="18" charset="0"/>
                          </a:rPr>
                        </m:ctrlPr>
                      </m:accPr>
                      <m:e>
                        <m:r>
                          <a:rPr lang="en-US" sz="4400" b="1" i="1">
                            <a:effectLst/>
                            <a:latin typeface="Cambria Math" panose="02040503050406030204" pitchFamily="18" charset="0"/>
                            <a:ea typeface="Calibri" panose="020F0502020204030204" pitchFamily="34" charset="0"/>
                            <a:cs typeface="Times New Roman" panose="02020603050405020304" pitchFamily="18" charset="0"/>
                          </a:rPr>
                          <m:t>𝒙</m:t>
                        </m:r>
                      </m:e>
                    </m:acc>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4400" b="1" i="1">
                            <a:effectLst/>
                            <a:latin typeface="Cambria Math"/>
                            <a:ea typeface="Calibri" panose="020F0502020204030204" pitchFamily="34" charset="0"/>
                            <a:cs typeface="Times New Roman" panose="02020603050405020304" pitchFamily="18" charset="0"/>
                          </a:rPr>
                        </m:ctrlPr>
                      </m:accPr>
                      <m:e>
                        <m:r>
                          <a:rPr lang="en-US" sz="4400" b="1" i="1">
                            <a:effectLst/>
                            <a:latin typeface="Cambria Math" panose="02040503050406030204" pitchFamily="18" charset="0"/>
                            <a:ea typeface="Calibri" panose="020F0502020204030204" pitchFamily="34" charset="0"/>
                            <a:cs typeface="Times New Roman" panose="02020603050405020304" pitchFamily="18" charset="0"/>
                          </a:rPr>
                          <m:t>𝒚</m:t>
                        </m:r>
                      </m:e>
                    </m:acc>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4400" b="1" i="1">
                            <a:effectLst/>
                            <a:latin typeface="Cambria Math"/>
                            <a:ea typeface="Calibri" panose="020F0502020204030204" pitchFamily="34" charset="0"/>
                            <a:cs typeface="Times New Roman" panose="02020603050405020304" pitchFamily="18" charset="0"/>
                          </a:rPr>
                        </m:ctrlPr>
                      </m:accPr>
                      <m:e>
                        <m:r>
                          <a:rPr lang="en-US" sz="4400" b="1" i="1">
                            <a:effectLst/>
                            <a:latin typeface="Cambria Math" panose="02040503050406030204" pitchFamily="18" charset="0"/>
                            <a:ea typeface="Calibri" panose="020F0502020204030204" pitchFamily="34" charset="0"/>
                            <a:cs typeface="Times New Roman" panose="02020603050405020304" pitchFamily="18" charset="0"/>
                          </a:rPr>
                          <m:t>𝒛</m:t>
                        </m:r>
                      </m:e>
                    </m:acc>
                  </m:oMath>
                </a14:m>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đều</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cùng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phương</a:t>
                </a:r>
                <a:r>
                  <a:rPr lang="en-US" sz="4400" b="1" dirty="0">
                    <a:effectLst/>
                    <a:latin typeface="Tahoma" panose="020B0604030504040204" pitchFamily="34" charset="0"/>
                    <a:ea typeface="Tahoma" panose="020B0604030504040204" pitchFamily="34" charset="0"/>
                    <a:cs typeface="Tahoma" panose="020B0604030504040204" pitchFamily="34" charset="0"/>
                  </a:rPr>
                  <a:t>,</a:t>
                </a:r>
              </a:p>
              <a:p>
                <a:pPr marL="0" marR="0" algn="just">
                  <a:lnSpc>
                    <a:spcPct val="107000"/>
                  </a:lnSpc>
                  <a:spcBef>
                    <a:spcPts val="0"/>
                  </a:spcBef>
                  <a:spcAft>
                    <a:spcPts val="0"/>
                  </a:spcAft>
                </a:pP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nhưng</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vectơ</a:t>
                </a:r>
                <a:r>
                  <a:rPr lang="en-US" sz="4400" b="1"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sz="4400" b="1" i="1">
                            <a:effectLst/>
                            <a:latin typeface="Cambria Math"/>
                            <a:ea typeface="Calibri" panose="020F0502020204030204" pitchFamily="34" charset="0"/>
                            <a:cs typeface="Times New Roman" panose="02020603050405020304" pitchFamily="18" charset="0"/>
                          </a:rPr>
                        </m:ctrlPr>
                      </m:accPr>
                      <m:e>
                        <m:r>
                          <a:rPr lang="en-US" sz="4400" b="1" i="1">
                            <a:effectLst/>
                            <a:latin typeface="Cambria Math" panose="02040503050406030204" pitchFamily="18" charset="0"/>
                            <a:ea typeface="Calibri" panose="020F0502020204030204" pitchFamily="34" charset="0"/>
                            <a:cs typeface="Times New Roman" panose="02020603050405020304" pitchFamily="18" charset="0"/>
                          </a:rPr>
                          <m:t>𝒃</m:t>
                        </m:r>
                      </m:e>
                    </m:acc>
                  </m:oMath>
                </a14:m>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không</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cùng</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ph</a:t>
                </a:r>
                <a:r>
                  <a:rPr lang="vi-VN" sz="4400" b="1" dirty="0">
                    <a:effectLst/>
                    <a:latin typeface="Tahoma" panose="020B0604030504040204" pitchFamily="34" charset="0"/>
                    <a:ea typeface="Tahoma" panose="020B0604030504040204" pitchFamily="34" charset="0"/>
                    <a:cs typeface="Tahoma" panose="020B0604030504040204" pitchFamily="34" charset="0"/>
                  </a:rPr>
                  <a:t>ương</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với</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mỗi</a:t>
                </a:r>
                <a:endParaRPr lang="en-US" sz="4400" b="1" dirty="0">
                  <a:effectLst/>
                  <a:latin typeface="Tahoma" panose="020B0604030504040204" pitchFamily="34" charset="0"/>
                  <a:ea typeface="Tahoma" panose="020B0604030504040204" pitchFamily="34" charset="0"/>
                  <a:cs typeface="Tahoma" panose="020B0604030504040204" pitchFamily="34" charset="0"/>
                </a:endParaRPr>
              </a:p>
              <a:p>
                <a:pPr marL="0" marR="0" algn="just">
                  <a:lnSpc>
                    <a:spcPct val="107000"/>
                  </a:lnSpc>
                  <a:spcBef>
                    <a:spcPts val="0"/>
                  </a:spcBef>
                  <a:spcAft>
                    <a:spcPts val="0"/>
                  </a:spcAft>
                </a:pPr>
                <a:r>
                  <a:rPr lang="en-US" sz="4400" b="1" dirty="0" err="1">
                    <a:effectLst/>
                    <a:latin typeface="Tahoma" panose="020B0604030504040204" pitchFamily="34" charset="0"/>
                    <a:ea typeface="Tahoma" panose="020B0604030504040204" pitchFamily="34" charset="0"/>
                    <a:cs typeface="Tahoma" panose="020B0604030504040204" pitchFamily="34" charset="0"/>
                  </a:rPr>
                  <a:t>vectơ</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trên</a:t>
                </a:r>
                <a:r>
                  <a:rPr lang="en-US" sz="4400" b="1" dirty="0">
                    <a:effectLst/>
                    <a:latin typeface="Tahoma" panose="020B0604030504040204" pitchFamily="34" charset="0"/>
                    <a:ea typeface="Tahoma" panose="020B0604030504040204" pitchFamily="34" charset="0"/>
                    <a:cs typeface="Tahoma" panose="020B0604030504040204" pitchFamily="34" charset="0"/>
                  </a:rPr>
                  <a:t>. </a:t>
                </a:r>
              </a:p>
              <a:p>
                <a:pPr marL="0" marR="0" algn="just">
                  <a:lnSpc>
                    <a:spcPct val="107000"/>
                  </a:lnSpc>
                  <a:spcBef>
                    <a:spcPts val="0"/>
                  </a:spcBef>
                  <a:spcAft>
                    <a:spcPts val="0"/>
                  </a:spcAft>
                </a:pP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endParaRPr lang="en-US" sz="4400" b="1" dirty="0">
                  <a:effectLst/>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7" name="TextBox 16">
                <a:extLst>
                  <a:ext uri="{FF2B5EF4-FFF2-40B4-BE49-F238E27FC236}">
                    <a16:creationId xmlns:a16="http://schemas.microsoft.com/office/drawing/2014/main" id="{46409141-CD7C-4A51-82A3-B9E0E4C3208A}"/>
                  </a:ext>
                </a:extLst>
              </p:cNvPr>
              <p:cNvSpPr txBox="1">
                <a:spLocks noRot="1" noChangeAspect="1" noMove="1" noResize="1" noEditPoints="1" noAdjustHandles="1" noChangeArrowheads="1" noChangeShapeType="1" noTextEdit="1"/>
              </p:cNvSpPr>
              <p:nvPr/>
            </p:nvSpPr>
            <p:spPr>
              <a:xfrm>
                <a:off x="569193" y="7943348"/>
                <a:ext cx="12924262" cy="3847335"/>
              </a:xfrm>
              <a:prstGeom prst="rect">
                <a:avLst/>
              </a:prstGeom>
              <a:blipFill>
                <a:blip r:embed="rId4"/>
                <a:stretch>
                  <a:fillRect l="-1838" t="-3476" r="-1885"/>
                </a:stretch>
              </a:blipFill>
              <a:ln>
                <a:solidFill>
                  <a:srgbClr val="FFC000"/>
                </a:solidFill>
              </a:ln>
            </p:spPr>
            <p:txBody>
              <a:bodyPr/>
              <a:lstStyle/>
              <a:p>
                <a:r>
                  <a:rPr lang="en-US">
                    <a:noFill/>
                  </a:rPr>
                  <a:t> </a:t>
                </a:r>
              </a:p>
            </p:txBody>
          </p:sp>
        </mc:Fallback>
      </mc:AlternateContent>
    </p:spTree>
    <p:extLst>
      <p:ext uri="{BB962C8B-B14F-4D97-AF65-F5344CB8AC3E}">
        <p14:creationId xmlns:p14="http://schemas.microsoft.com/office/powerpoint/2010/main" val="90682516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Effect transition="in" filter="fade">
                                      <p:cBhvr>
                                        <p:cTn id="19" dur="1000"/>
                                        <p:tgtEl>
                                          <p:spTgt spid="6">
                                            <p:txEl>
                                              <p:pRg st="0" end="0"/>
                                            </p:txEl>
                                          </p:spTgt>
                                        </p:tgtEl>
                                      </p:cBhvr>
                                    </p:animEffect>
                                    <p:anim calcmode="lin" valueType="num">
                                      <p:cBhvr>
                                        <p:cTn id="20"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barn(inVertical)">
                                      <p:cBhvr>
                                        <p:cTn id="26" dur="500"/>
                                        <p:tgtEl>
                                          <p:spTgt spid="12"/>
                                        </p:tgtEl>
                                      </p:cBhvr>
                                    </p:animEffect>
                                  </p:childTnLst>
                                </p:cTn>
                              </p:par>
                              <p:par>
                                <p:cTn id="27" presetID="42" presetClass="entr" presetSubtype="0" fill="hold" nodeType="withEffect">
                                  <p:stCondLst>
                                    <p:cond delay="0"/>
                                  </p:stCondLst>
                                  <p:childTnLst>
                                    <p:set>
                                      <p:cBhvr>
                                        <p:cTn id="28" dur="1" fill="hold">
                                          <p:stCondLst>
                                            <p:cond delay="0"/>
                                          </p:stCondLst>
                                        </p:cTn>
                                        <p:tgtEl>
                                          <p:spTgt spid="6">
                                            <p:txEl>
                                              <p:pRg st="2" end="2"/>
                                            </p:txEl>
                                          </p:spTgt>
                                        </p:tgtEl>
                                        <p:attrNameLst>
                                          <p:attrName>style.visibility</p:attrName>
                                        </p:attrNameLst>
                                      </p:cBhvr>
                                      <p:to>
                                        <p:strVal val="visible"/>
                                      </p:to>
                                    </p:set>
                                    <p:animEffect transition="in" filter="fade">
                                      <p:cBhvr>
                                        <p:cTn id="29" dur="1000"/>
                                        <p:tgtEl>
                                          <p:spTgt spid="6">
                                            <p:txEl>
                                              <p:pRg st="2" end="2"/>
                                            </p:txEl>
                                          </p:spTgt>
                                        </p:tgtEl>
                                      </p:cBhvr>
                                    </p:animEffect>
                                    <p:anim calcmode="lin" valueType="num">
                                      <p:cBhvr>
                                        <p:cTn id="30"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fade">
                                      <p:cBhvr>
                                        <p:cTn id="36" dur="1000"/>
                                        <p:tgtEl>
                                          <p:spTgt spid="17"/>
                                        </p:tgtEl>
                                      </p:cBhvr>
                                    </p:animEffect>
                                    <p:anim calcmode="lin" valueType="num">
                                      <p:cBhvr>
                                        <p:cTn id="37" dur="1000" fill="hold"/>
                                        <p:tgtEl>
                                          <p:spTgt spid="17"/>
                                        </p:tgtEl>
                                        <p:attrNameLst>
                                          <p:attrName>ppt_x</p:attrName>
                                        </p:attrNameLst>
                                      </p:cBhvr>
                                      <p:tavLst>
                                        <p:tav tm="0">
                                          <p:val>
                                            <p:strVal val="#ppt_x"/>
                                          </p:val>
                                        </p:tav>
                                        <p:tav tm="100000">
                                          <p:val>
                                            <p:strVal val="#ppt_x"/>
                                          </p:val>
                                        </p:tav>
                                      </p:tavLst>
                                    </p:anim>
                                    <p:anim calcmode="lin" valueType="num">
                                      <p:cBhvr>
                                        <p:cTn id="38"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 xmlns:a16="http://schemas.microsoft.com/office/drawing/2014/main" id="{6C464FFC-D7AA-4EE4-A18C-5B96B293B026}"/>
              </a:ext>
            </a:extLst>
          </p:cNvPr>
          <p:cNvGrpSpPr/>
          <p:nvPr/>
        </p:nvGrpSpPr>
        <p:grpSpPr>
          <a:xfrm>
            <a:off x="-72643" y="1799113"/>
            <a:ext cx="19656043" cy="830997"/>
            <a:chOff x="-288923" y="1892298"/>
            <a:chExt cx="19659598" cy="830996"/>
          </a:xfrm>
        </p:grpSpPr>
        <p:sp>
          <p:nvSpPr>
            <p:cNvPr id="11" name="Rounded Rectangle 2">
              <a:extLst>
                <a:ext uri="{FF2B5EF4-FFF2-40B4-BE49-F238E27FC236}">
                  <a16:creationId xmlns="" xmlns:a16="http://schemas.microsoft.com/office/drawing/2014/main" id="{C8F03B41-3643-4402-B918-AC7C7F6BCAEB}"/>
                </a:ext>
              </a:extLst>
            </p:cNvPr>
            <p:cNvSpPr/>
            <p:nvPr/>
          </p:nvSpPr>
          <p:spPr>
            <a:xfrm>
              <a:off x="-288923" y="2052547"/>
              <a:ext cx="2130429" cy="657125"/>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12" name="TextBox 11">
              <a:extLst>
                <a:ext uri="{FF2B5EF4-FFF2-40B4-BE49-F238E27FC236}">
                  <a16:creationId xmlns="" xmlns:a16="http://schemas.microsoft.com/office/drawing/2014/main" id="{060C7706-5C0D-4F4C-8E5E-4ABB25106163}"/>
                </a:ext>
              </a:extLst>
            </p:cNvPr>
            <p:cNvSpPr txBox="1"/>
            <p:nvPr/>
          </p:nvSpPr>
          <p:spPr>
            <a:xfrm>
              <a:off x="1082674" y="1922269"/>
              <a:ext cx="184764" cy="754052"/>
            </a:xfrm>
            <a:prstGeom prst="rect">
              <a:avLst/>
            </a:prstGeom>
            <a:noFill/>
          </p:spPr>
          <p:txBody>
            <a:bodyPr wrap="none" rtlCol="0">
              <a:spAutoFit/>
            </a:bodyPr>
            <a:lstStyle/>
            <a:p>
              <a:endParaRPr lang="en-US" b="1">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13" name="TextBox 12">
              <a:extLst>
                <a:ext uri="{FF2B5EF4-FFF2-40B4-BE49-F238E27FC236}">
                  <a16:creationId xmlns="" xmlns:a16="http://schemas.microsoft.com/office/drawing/2014/main" id="{C67630B0-85DC-42AE-9ABE-6C76CAAB8186}"/>
                </a:ext>
              </a:extLst>
            </p:cNvPr>
            <p:cNvSpPr txBox="1"/>
            <p:nvPr/>
          </p:nvSpPr>
          <p:spPr>
            <a:xfrm>
              <a:off x="2087562" y="1892298"/>
              <a:ext cx="17283113" cy="830996"/>
            </a:xfrm>
            <a:prstGeom prst="rect">
              <a:avLst/>
            </a:prstGeom>
            <a:noFill/>
          </p:spPr>
          <p:txBody>
            <a:bodyPr wrap="square" rtlCol="0">
              <a:spAutoFit/>
            </a:bodyPr>
            <a:lstStyle/>
            <a:p>
              <a:r>
                <a:rPr lang="vi-VN" sz="4800" b="1" dirty="0">
                  <a:solidFill>
                    <a:srgbClr val="145F82"/>
                  </a:solidFill>
                  <a:latin typeface="Tahoma" panose="020B0604030504040204" pitchFamily="34" charset="0"/>
                  <a:ea typeface="Tahoma" panose="020B0604030504040204" pitchFamily="34" charset="0"/>
                  <a:cs typeface="Tahoma" panose="020B0604030504040204" pitchFamily="34" charset="0"/>
                </a:rPr>
                <a:t>KHÁI NIỆM VECTƠ</a:t>
              </a:r>
              <a:endParaRPr lang="en-US" sz="4800" b="1" dirty="0">
                <a:solidFill>
                  <a:srgbClr val="145F82"/>
                </a:solidFill>
                <a:latin typeface="Tahoma" panose="020B0604030504040204" pitchFamily="34" charset="0"/>
                <a:ea typeface="Tahoma" panose="020B0604030504040204" pitchFamily="34" charset="0"/>
                <a:cs typeface="Tahoma" panose="020B0604030504040204" pitchFamily="34" charset="0"/>
              </a:endParaRPr>
            </a:p>
          </p:txBody>
        </p:sp>
      </p:grpSp>
      <p:sp>
        <p:nvSpPr>
          <p:cNvPr id="14" name="TextBox 13">
            <a:extLst>
              <a:ext uri="{FF2B5EF4-FFF2-40B4-BE49-F238E27FC236}">
                <a16:creationId xmlns="" xmlns:a16="http://schemas.microsoft.com/office/drawing/2014/main" id="{9DDA19EF-1153-4B94-B97D-273EEB1EF409}"/>
              </a:ext>
            </a:extLst>
          </p:cNvPr>
          <p:cNvSpPr txBox="1"/>
          <p:nvPr/>
        </p:nvSpPr>
        <p:spPr>
          <a:xfrm>
            <a:off x="935100" y="1912947"/>
            <a:ext cx="450765" cy="754053"/>
          </a:xfrm>
          <a:prstGeom prst="rect">
            <a:avLst/>
          </a:prstGeom>
          <a:noFill/>
        </p:spPr>
        <p:txBody>
          <a:bodyPr wrap="none" rtlCol="0">
            <a:spAutoFit/>
          </a:bodyPr>
          <a:lstStyle/>
          <a:p>
            <a:pPr algn="ctr"/>
            <a:r>
              <a:rPr lang="en-US" b="1" dirty="0">
                <a:solidFill>
                  <a:prstClr val="white"/>
                </a:solidFill>
                <a:latin typeface="Tahoma" panose="020B0604030504040204" pitchFamily="34" charset="0"/>
                <a:ea typeface="Tahoma" panose="020B0604030504040204" pitchFamily="34" charset="0"/>
                <a:cs typeface="Tahoma" panose="020B0604030504040204" pitchFamily="34" charset="0"/>
              </a:rPr>
              <a:t>I</a:t>
            </a:r>
          </a:p>
        </p:txBody>
      </p:sp>
      <p:sp>
        <p:nvSpPr>
          <p:cNvPr id="16" name="TextBox 15">
            <a:extLst>
              <a:ext uri="{FF2B5EF4-FFF2-40B4-BE49-F238E27FC236}">
                <a16:creationId xmlns="" xmlns:a16="http://schemas.microsoft.com/office/drawing/2014/main" id="{9DC4D010-1F39-4805-8E52-CF935D1C876B}"/>
              </a:ext>
            </a:extLst>
          </p:cNvPr>
          <p:cNvSpPr txBox="1"/>
          <p:nvPr/>
        </p:nvSpPr>
        <p:spPr>
          <a:xfrm>
            <a:off x="434390" y="9381181"/>
            <a:ext cx="23514848" cy="2405787"/>
          </a:xfrm>
          <a:prstGeom prst="rect">
            <a:avLst/>
          </a:prstGeom>
          <a:solidFill>
            <a:schemeClr val="accent6">
              <a:lumMod val="20000"/>
              <a:lumOff val="80000"/>
            </a:schemeClr>
          </a:solidFill>
        </p:spPr>
        <p:txBody>
          <a:bodyPr wrap="square">
            <a:spAutoFit/>
          </a:bodyPr>
          <a:lstStyle/>
          <a:p>
            <a:pPr marL="0" marR="0">
              <a:lnSpc>
                <a:spcPct val="107000"/>
              </a:lnSpc>
              <a:spcBef>
                <a:spcPts val="0"/>
              </a:spcBef>
              <a:spcAft>
                <a:spcPts val="800"/>
              </a:spcAft>
            </a:pPr>
            <a:endParaRPr lang="en-US" sz="4400" b="1" dirty="0">
              <a:effectLst/>
              <a:latin typeface="Tahoma" panose="020B0604030504040204" pitchFamily="34" charset="0"/>
              <a:ea typeface="Tahoma" panose="020B0604030504040204" pitchFamily="34" charset="0"/>
              <a:cs typeface="Tahoma" panose="020B0604030504040204" pitchFamily="34" charset="0"/>
            </a:endParaRPr>
          </a:p>
          <a:p>
            <a:pPr marL="0" marR="0">
              <a:lnSpc>
                <a:spcPct val="107000"/>
              </a:lnSpc>
              <a:spcBef>
                <a:spcPts val="0"/>
              </a:spcBef>
              <a:spcAft>
                <a:spcPts val="800"/>
              </a:spcAft>
            </a:pPr>
            <a:endParaRPr lang="en-US" sz="4400" b="1" dirty="0">
              <a:latin typeface="Tahoma" panose="020B0604030504040204" pitchFamily="34" charset="0"/>
              <a:ea typeface="Tahoma" panose="020B0604030504040204" pitchFamily="34" charset="0"/>
              <a:cs typeface="Tahoma" panose="020B0604030504040204" pitchFamily="34" charset="0"/>
            </a:endParaRPr>
          </a:p>
          <a:p>
            <a:pPr marL="0" marR="0">
              <a:lnSpc>
                <a:spcPct val="107000"/>
              </a:lnSpc>
              <a:spcBef>
                <a:spcPts val="0"/>
              </a:spcBef>
              <a:spcAft>
                <a:spcPts val="800"/>
              </a:spcAft>
            </a:pPr>
            <a:endParaRPr lang="en-US" sz="4400" b="1" dirty="0">
              <a:effectLst/>
              <a:latin typeface="Tahoma" panose="020B0604030504040204" pitchFamily="34" charset="0"/>
              <a:ea typeface="Tahoma" panose="020B0604030504040204" pitchFamily="34" charset="0"/>
              <a:cs typeface="Tahoma" panose="020B0604030504040204" pitchFamily="34" charset="0"/>
            </a:endParaRPr>
          </a:p>
        </p:txBody>
      </p:sp>
      <p:grpSp>
        <p:nvGrpSpPr>
          <p:cNvPr id="17" name="Group 5">
            <a:extLst>
              <a:ext uri="{FF2B5EF4-FFF2-40B4-BE49-F238E27FC236}">
                <a16:creationId xmlns="" xmlns:a16="http://schemas.microsoft.com/office/drawing/2014/main" id="{C4EBF7F1-F04A-4B5E-BFF1-F27193DC2A25}"/>
              </a:ext>
            </a:extLst>
          </p:cNvPr>
          <p:cNvGrpSpPr/>
          <p:nvPr/>
        </p:nvGrpSpPr>
        <p:grpSpPr>
          <a:xfrm>
            <a:off x="434389" y="8399405"/>
            <a:ext cx="3546490" cy="900000"/>
            <a:chOff x="410517" y="4550497"/>
            <a:chExt cx="3995373" cy="1177176"/>
          </a:xfrm>
          <a:solidFill>
            <a:srgbClr val="C9E2B8"/>
          </a:solidFill>
        </p:grpSpPr>
        <p:sp>
          <p:nvSpPr>
            <p:cNvPr id="18" name="Freeform 20">
              <a:extLst>
                <a:ext uri="{FF2B5EF4-FFF2-40B4-BE49-F238E27FC236}">
                  <a16:creationId xmlns="" xmlns:a16="http://schemas.microsoft.com/office/drawing/2014/main" id="{308662D1-4A4A-4C70-90F1-AD5BE12790D7}"/>
                </a:ext>
              </a:extLst>
            </p:cNvPr>
            <p:cNvSpPr>
              <a:spLocks/>
            </p:cNvSpPr>
            <p:nvPr/>
          </p:nvSpPr>
          <p:spPr bwMode="auto">
            <a:xfrm rot="16200000" flipV="1">
              <a:off x="2389113" y="3679398"/>
              <a:ext cx="1037149" cy="2996405"/>
            </a:xfrm>
            <a:prstGeom prst="round1Rect">
              <a:avLst/>
            </a:prstGeom>
            <a:grp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19" name="TextBox 7">
              <a:extLst>
                <a:ext uri="{FF2B5EF4-FFF2-40B4-BE49-F238E27FC236}">
                  <a16:creationId xmlns="" xmlns:a16="http://schemas.microsoft.com/office/drawing/2014/main" id="{5DFDA47F-2680-4961-9F95-496EE8101F83}"/>
                </a:ext>
              </a:extLst>
            </p:cNvPr>
            <p:cNvSpPr txBox="1"/>
            <p:nvPr/>
          </p:nvSpPr>
          <p:spPr>
            <a:xfrm>
              <a:off x="1431846" y="4637898"/>
              <a:ext cx="2872840" cy="800219"/>
            </a:xfrm>
            <a:prstGeom prst="rect">
              <a:avLst/>
            </a:prstGeom>
            <a:noFill/>
          </p:spPr>
          <p:txBody>
            <a:bodyPr wrap="square" rtlCol="0">
              <a:spAutoFit/>
            </a:bodyPr>
            <a:lstStyle/>
            <a:p>
              <a:pPr algn="ctr"/>
              <a:r>
                <a:rPr lang="vi-VN" sz="4600" b="1" dirty="0">
                  <a:solidFill>
                    <a:schemeClr val="accent6">
                      <a:lumMod val="75000"/>
                    </a:schemeClr>
                  </a:solidFill>
                  <a:latin typeface="Tahoma" pitchFamily="34" charset="0"/>
                  <a:ea typeface="Tahoma" pitchFamily="34" charset="0"/>
                  <a:cs typeface="Tahoma" pitchFamily="34" charset="0"/>
                </a:rPr>
                <a:t>Bài giải</a:t>
              </a:r>
              <a:endParaRPr lang="en-US" sz="4600" b="1" dirty="0">
                <a:solidFill>
                  <a:schemeClr val="accent6">
                    <a:lumMod val="75000"/>
                  </a:schemeClr>
                </a:solidFill>
                <a:latin typeface="Tahoma" pitchFamily="34" charset="0"/>
                <a:ea typeface="Tahoma" pitchFamily="34" charset="0"/>
                <a:cs typeface="Tahoma" pitchFamily="34" charset="0"/>
              </a:endParaRPr>
            </a:p>
          </p:txBody>
        </p:sp>
        <p:pic>
          <p:nvPicPr>
            <p:cNvPr id="20" name="Picture 8">
              <a:extLst>
                <a:ext uri="{FF2B5EF4-FFF2-40B4-BE49-F238E27FC236}">
                  <a16:creationId xmlns="" xmlns:a16="http://schemas.microsoft.com/office/drawing/2014/main" id="{535C7251-8FC4-4FE5-B11B-07FEFA4BB0B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410517" y="4550497"/>
              <a:ext cx="1058947" cy="1177176"/>
            </a:xfrm>
            <a:prstGeom prst="round2DiagRect">
              <a:avLst>
                <a:gd name="adj1" fmla="val 27632"/>
                <a:gd name="adj2" fmla="val 0"/>
              </a:avLst>
            </a:prstGeom>
            <a:grpFill/>
            <a:ln w="38100" cap="sq">
              <a:solidFill>
                <a:schemeClr val="accent6">
                  <a:lumMod val="50000"/>
                </a:schemeClr>
              </a:solidFill>
              <a:miter lim="800000"/>
            </a:ln>
            <a:effectLst>
              <a:outerShdw blurRad="254000" algn="tl" rotWithShape="0">
                <a:srgbClr val="000000">
                  <a:alpha val="43000"/>
                </a:srgbClr>
              </a:outerShdw>
            </a:effectLst>
          </p:spPr>
        </p:pic>
      </p:grpSp>
      <p:sp>
        <p:nvSpPr>
          <p:cNvPr id="4" name="Thought Bubble: Cloud 3">
            <a:extLst>
              <a:ext uri="{FF2B5EF4-FFF2-40B4-BE49-F238E27FC236}">
                <a16:creationId xmlns="" xmlns:a16="http://schemas.microsoft.com/office/drawing/2014/main" id="{0B74E8B3-608C-4715-837D-6E2AD1B7C654}"/>
              </a:ext>
            </a:extLst>
          </p:cNvPr>
          <p:cNvSpPr/>
          <p:nvPr/>
        </p:nvSpPr>
        <p:spPr>
          <a:xfrm>
            <a:off x="0" y="2011607"/>
            <a:ext cx="15141193" cy="6043979"/>
          </a:xfrm>
          <a:prstGeom prst="cloudCallout">
            <a:avLst>
              <a:gd name="adj1" fmla="val -60100"/>
              <a:gd name="adj2" fmla="val 42098"/>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15" name="TextBox 14">
                <a:extLst>
                  <a:ext uri="{FF2B5EF4-FFF2-40B4-BE49-F238E27FC236}">
                    <a16:creationId xmlns="" xmlns:a16="http://schemas.microsoft.com/office/drawing/2014/main" id="{F335E67F-4F86-4F0C-A909-9F3BB1E26E1D}"/>
                  </a:ext>
                </a:extLst>
              </p:cNvPr>
              <p:cNvSpPr txBox="1"/>
              <p:nvPr/>
            </p:nvSpPr>
            <p:spPr>
              <a:xfrm>
                <a:off x="1202816" y="3269468"/>
                <a:ext cx="13741480" cy="3483198"/>
              </a:xfrm>
              <a:prstGeom prst="rect">
                <a:avLst/>
              </a:prstGeom>
              <a:noFill/>
            </p:spPr>
            <p:txBody>
              <a:bodyPr wrap="square">
                <a:spAutoFit/>
              </a:bodyPr>
              <a:lstStyle/>
              <a:p>
                <a:r>
                  <a:rPr lang="en-US" b="1" dirty="0">
                    <a:latin typeface="Tahoma" panose="020B0604030504040204" pitchFamily="34" charset="0"/>
                    <a:ea typeface="Tahoma" panose="020B0604030504040204" pitchFamily="34" charset="0"/>
                    <a:cs typeface="Tahoma" panose="020B0604030504040204" pitchFamily="34" charset="0"/>
                  </a:rPr>
                  <a:t>HĐ3:  </a:t>
                </a:r>
                <a:r>
                  <a:rPr lang="en-US" b="1" dirty="0" err="1">
                    <a:latin typeface="Tahoma" panose="020B0604030504040204" pitchFamily="34" charset="0"/>
                    <a:ea typeface="Tahoma" panose="020B0604030504040204" pitchFamily="34" charset="0"/>
                    <a:cs typeface="Tahoma" panose="020B0604030504040204" pitchFamily="34" charset="0"/>
                  </a:rPr>
                  <a:t>Xét</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các</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vectơ</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cùng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phương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trong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Hình</a:t>
                </a:r>
                <a:r>
                  <a:rPr lang="en-US" b="1" dirty="0">
                    <a:latin typeface="Tahoma" panose="020B0604030504040204" pitchFamily="34" charset="0"/>
                    <a:ea typeface="Tahoma" panose="020B0604030504040204" pitchFamily="34" charset="0"/>
                    <a:cs typeface="Tahoma" panose="020B0604030504040204" pitchFamily="34" charset="0"/>
                  </a:rPr>
                  <a:t> 4.7. Hai </a:t>
                </a:r>
                <a:r>
                  <a:rPr lang="en-US" b="1" dirty="0" err="1">
                    <a:latin typeface="Tahoma" panose="020B0604030504040204" pitchFamily="34" charset="0"/>
                    <a:ea typeface="Tahoma" panose="020B0604030504040204" pitchFamily="34" charset="0"/>
                    <a:cs typeface="Tahoma" panose="020B0604030504040204" pitchFamily="34" charset="0"/>
                  </a:rPr>
                  <a:t>vectơ</a:t>
                </a:r>
                <a:r>
                  <a:rPr lang="en-US"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b="1" i="1">
                            <a:latin typeface="Cambria Math"/>
                          </a:rPr>
                        </m:ctrlPr>
                      </m:accPr>
                      <m:e>
                        <m:r>
                          <a:rPr lang="en-US" b="1" i="1">
                            <a:latin typeface="Cambria Math" panose="02040503050406030204" pitchFamily="18" charset="0"/>
                          </a:rPr>
                          <m:t>𝒂</m:t>
                        </m:r>
                      </m:e>
                    </m:acc>
                  </m:oMath>
                </a14:m>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và</a:t>
                </a:r>
                <a:r>
                  <a:rPr lang="en-US"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b="1" i="1">
                            <a:latin typeface="Cambria Math"/>
                          </a:rPr>
                        </m:ctrlPr>
                      </m:accPr>
                      <m:e>
                        <m:r>
                          <a:rPr lang="en-US" b="1" i="1">
                            <a:latin typeface="Cambria Math" panose="02040503050406030204" pitchFamily="18" charset="0"/>
                          </a:rPr>
                          <m:t>𝑨𝑩</m:t>
                        </m:r>
                      </m:e>
                    </m:acc>
                  </m:oMath>
                </a14:m>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được</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gọi</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là</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cùng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hướng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còn</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hai</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vectơ</a:t>
                </a:r>
                <a:r>
                  <a:rPr lang="en-US"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b="1" i="1">
                            <a:latin typeface="Cambria Math"/>
                          </a:rPr>
                        </m:ctrlPr>
                      </m:accPr>
                      <m:e>
                        <m:r>
                          <a:rPr lang="en-US" b="1" i="1">
                            <a:latin typeface="Cambria Math" panose="02040503050406030204" pitchFamily="18" charset="0"/>
                          </a:rPr>
                          <m:t>𝒂</m:t>
                        </m:r>
                      </m:e>
                    </m:acc>
                  </m:oMath>
                </a14:m>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và</a:t>
                </a:r>
                <a:r>
                  <a:rPr lang="en-US"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b="1" i="1">
                            <a:latin typeface="Cambria Math"/>
                          </a:rPr>
                        </m:ctrlPr>
                      </m:accPr>
                      <m:e>
                        <m:r>
                          <a:rPr lang="en-US" b="1" i="1">
                            <a:latin typeface="Cambria Math" panose="02040503050406030204" pitchFamily="18" charset="0"/>
                          </a:rPr>
                          <m:t>𝒙</m:t>
                        </m:r>
                      </m:e>
                    </m:acc>
                  </m:oMath>
                </a14:m>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được</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gọi</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là</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ngược</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hướng</a:t>
                </a:r>
                <a:r>
                  <a:rPr lang="en-US" b="1" dirty="0">
                    <a:latin typeface="Tahoma" panose="020B0604030504040204" pitchFamily="34" charset="0"/>
                    <a:ea typeface="Tahoma" panose="020B0604030504040204" pitchFamily="34" charset="0"/>
                    <a:cs typeface="Tahoma" panose="020B0604030504040204" pitchFamily="34" charset="0"/>
                  </a:rPr>
                  <a:t>. </a:t>
                </a:r>
              </a:p>
              <a:p>
                <a:pPr marL="0" indent="0">
                  <a:buNone/>
                </a:pPr>
                <a:r>
                  <a:rPr lang="en-US" b="1" dirty="0" err="1">
                    <a:latin typeface="Tahoma" panose="020B0604030504040204" pitchFamily="34" charset="0"/>
                    <a:ea typeface="Tahoma" panose="020B0604030504040204" pitchFamily="34" charset="0"/>
                    <a:cs typeface="Tahoma" panose="020B0604030504040204" pitchFamily="34" charset="0"/>
                  </a:rPr>
                  <a:t>Hãy</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chỉ</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ra</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các</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vectơ</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cùng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hướng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với</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vectơ</a:t>
                </a:r>
                <a:r>
                  <a:rPr lang="en-US"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b="1" i="1">
                            <a:latin typeface="Cambria Math"/>
                          </a:rPr>
                        </m:ctrlPr>
                      </m:accPr>
                      <m:e>
                        <m:r>
                          <a:rPr lang="en-US" b="1" i="1">
                            <a:latin typeface="Cambria Math" panose="02040503050406030204" pitchFamily="18" charset="0"/>
                          </a:rPr>
                          <m:t>𝒂</m:t>
                        </m:r>
                      </m:e>
                    </m:acc>
                  </m:oMath>
                </a14:m>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và</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các</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vectơ</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ngược</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hướng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với</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vectơ</a:t>
                </a:r>
                <a:r>
                  <a:rPr lang="en-US"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b="1" i="1">
                            <a:latin typeface="Cambria Math"/>
                          </a:rPr>
                        </m:ctrlPr>
                      </m:accPr>
                      <m:e>
                        <m:r>
                          <a:rPr lang="en-US" b="1" i="1">
                            <a:latin typeface="Cambria Math" panose="02040503050406030204" pitchFamily="18" charset="0"/>
                          </a:rPr>
                          <m:t>𝒂</m:t>
                        </m:r>
                      </m:e>
                    </m:acc>
                  </m:oMath>
                </a14:m>
                <a:r>
                  <a:rPr lang="en-US" b="1" dirty="0">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15" name="TextBox 14">
                <a:extLst>
                  <a:ext uri="{FF2B5EF4-FFF2-40B4-BE49-F238E27FC236}">
                    <a16:creationId xmlns:a16="http://schemas.microsoft.com/office/drawing/2014/main" id="{F335E67F-4F86-4F0C-A909-9F3BB1E26E1D}"/>
                  </a:ext>
                </a:extLst>
              </p:cNvPr>
              <p:cNvSpPr txBox="1">
                <a:spLocks noRot="1" noChangeAspect="1" noMove="1" noResize="1" noEditPoints="1" noAdjustHandles="1" noChangeArrowheads="1" noChangeShapeType="1" noTextEdit="1"/>
              </p:cNvSpPr>
              <p:nvPr/>
            </p:nvSpPr>
            <p:spPr>
              <a:xfrm>
                <a:off x="1202816" y="3269468"/>
                <a:ext cx="13741480" cy="3483198"/>
              </a:xfrm>
              <a:prstGeom prst="rect">
                <a:avLst/>
              </a:prstGeom>
              <a:blipFill>
                <a:blip r:embed="rId3"/>
                <a:stretch>
                  <a:fillRect l="-1730" t="-3497" r="-1908" b="-6993"/>
                </a:stretch>
              </a:blipFill>
            </p:spPr>
            <p:txBody>
              <a:bodyPr/>
              <a:lstStyle/>
              <a:p>
                <a:r>
                  <a:rPr lang="en-US">
                    <a:noFill/>
                  </a:rPr>
                  <a:t> </a:t>
                </a:r>
              </a:p>
            </p:txBody>
          </p:sp>
        </mc:Fallback>
      </mc:AlternateContent>
      <p:pic>
        <p:nvPicPr>
          <p:cNvPr id="21" name="Picture 20" descr="Chart, line chart, scatter chart&#10;&#10;Description automatically generated">
            <a:extLst>
              <a:ext uri="{FF2B5EF4-FFF2-40B4-BE49-F238E27FC236}">
                <a16:creationId xmlns="" xmlns:a16="http://schemas.microsoft.com/office/drawing/2014/main" id="{E3FA3C3F-4A6E-4AF2-B15D-0EE383D2BD3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944296" y="1944494"/>
            <a:ext cx="9278208" cy="514343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mc:AlternateContent xmlns:mc="http://schemas.openxmlformats.org/markup-compatibility/2006" xmlns:a14="http://schemas.microsoft.com/office/drawing/2010/main">
        <mc:Choice Requires="a14">
          <p:sp>
            <p:nvSpPr>
              <p:cNvPr id="23" name="TextBox 22">
                <a:extLst>
                  <a:ext uri="{FF2B5EF4-FFF2-40B4-BE49-F238E27FC236}">
                    <a16:creationId xmlns="" xmlns:a16="http://schemas.microsoft.com/office/drawing/2014/main" id="{49780F53-5601-479A-99FD-CD6EC3BF9463}"/>
                  </a:ext>
                </a:extLst>
              </p:cNvPr>
              <p:cNvSpPr txBox="1"/>
              <p:nvPr/>
            </p:nvSpPr>
            <p:spPr>
              <a:xfrm>
                <a:off x="3891045" y="9593364"/>
                <a:ext cx="19202398" cy="1431161"/>
              </a:xfrm>
              <a:prstGeom prst="rect">
                <a:avLst/>
              </a:prstGeom>
              <a:noFill/>
            </p:spPr>
            <p:txBody>
              <a:bodyPr wrap="square">
                <a:spAutoFit/>
              </a:bodyPr>
              <a:lstStyle/>
              <a:p>
                <a:r>
                  <a:rPr lang="en-US" b="1" dirty="0" err="1">
                    <a:latin typeface="Tahoma" panose="020B0604030504040204" pitchFamily="34" charset="0"/>
                    <a:ea typeface="Tahoma" panose="020B0604030504040204" pitchFamily="34" charset="0"/>
                    <a:cs typeface="Tahoma" panose="020B0604030504040204" pitchFamily="34" charset="0"/>
                  </a:rPr>
                  <a:t>Các</a:t>
                </a:r>
                <a:r>
                  <a:rPr lang="en-US"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vectơ</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cùng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hướng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với</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vectơ</a:t>
                </a:r>
                <a:r>
                  <a:rPr lang="en-US"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b="1" i="1">
                            <a:latin typeface="Cambria Math"/>
                          </a:rPr>
                        </m:ctrlPr>
                      </m:accPr>
                      <m:e>
                        <m:r>
                          <a:rPr lang="en-US" b="1" i="1">
                            <a:latin typeface="Cambria Math" panose="02040503050406030204" pitchFamily="18" charset="0"/>
                          </a:rPr>
                          <m:t>𝒂</m:t>
                        </m:r>
                      </m:e>
                    </m:acc>
                  </m:oMath>
                </a14:m>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là</a:t>
                </a:r>
                <a:r>
                  <a:rPr lang="en-US"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b="1" i="1">
                            <a:latin typeface="Cambria Math"/>
                          </a:rPr>
                        </m:ctrlPr>
                      </m:accPr>
                      <m:e>
                        <m:r>
                          <a:rPr lang="en-US" b="1" i="1">
                            <a:latin typeface="Cambria Math" panose="02040503050406030204" pitchFamily="18" charset="0"/>
                          </a:rPr>
                          <m:t>𝒚</m:t>
                        </m:r>
                      </m:e>
                    </m:acc>
                  </m:oMath>
                </a14:m>
                <a:r>
                  <a:rPr lang="en-US" b="1" dirty="0">
                    <a:latin typeface="Tahoma" panose="020B0604030504040204" pitchFamily="34" charset="0"/>
                    <a:ea typeface="Tahoma" panose="020B0604030504040204" pitchFamily="34" charset="0"/>
                    <a:cs typeface="Tahoma" panose="020B0604030504040204" pitchFamily="34" charset="0"/>
                  </a:rPr>
                  <a:t>.</a:t>
                </a:r>
              </a:p>
              <a:p>
                <a:endParaRPr lang="en-US"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3" name="TextBox 22">
                <a:extLst>
                  <a:ext uri="{FF2B5EF4-FFF2-40B4-BE49-F238E27FC236}">
                    <a16:creationId xmlns:a16="http://schemas.microsoft.com/office/drawing/2014/main" id="{49780F53-5601-479A-99FD-CD6EC3BF9463}"/>
                  </a:ext>
                </a:extLst>
              </p:cNvPr>
              <p:cNvSpPr txBox="1">
                <a:spLocks noRot="1" noChangeAspect="1" noMove="1" noResize="1" noEditPoints="1" noAdjustHandles="1" noChangeArrowheads="1" noChangeShapeType="1" noTextEdit="1"/>
              </p:cNvSpPr>
              <p:nvPr/>
            </p:nvSpPr>
            <p:spPr>
              <a:xfrm>
                <a:off x="3891045" y="9593364"/>
                <a:ext cx="19202398" cy="1431161"/>
              </a:xfrm>
              <a:prstGeom prst="rect">
                <a:avLst/>
              </a:prstGeom>
              <a:blipFill>
                <a:blip r:embed="rId5"/>
                <a:stretch>
                  <a:fillRect l="-1238" t="-940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TextBox 24">
                <a:extLst>
                  <a:ext uri="{FF2B5EF4-FFF2-40B4-BE49-F238E27FC236}">
                    <a16:creationId xmlns="" xmlns:a16="http://schemas.microsoft.com/office/drawing/2014/main" id="{D398363F-B6D2-4B5D-A5D3-AC66744C2754}"/>
                  </a:ext>
                </a:extLst>
              </p:cNvPr>
              <p:cNvSpPr txBox="1"/>
              <p:nvPr/>
            </p:nvSpPr>
            <p:spPr>
              <a:xfrm>
                <a:off x="3874318" y="10414645"/>
                <a:ext cx="12690088" cy="977704"/>
              </a:xfrm>
              <a:prstGeom prst="rect">
                <a:avLst/>
              </a:prstGeom>
              <a:noFill/>
            </p:spPr>
            <p:txBody>
              <a:bodyPr wrap="square">
                <a:spAutoFit/>
              </a:bodyPr>
              <a:lstStyle/>
              <a:p>
                <a:pPr algn="just">
                  <a:lnSpc>
                    <a:spcPct val="150000"/>
                  </a:lnSpc>
                  <a:spcAft>
                    <a:spcPts val="800"/>
                  </a:spcAft>
                </a:pPr>
                <a:r>
                  <a:rPr lang="en-US" sz="4400" b="1" dirty="0">
                    <a:effectLst/>
                    <a:latin typeface="Tahoma" panose="020B0604030504040204" pitchFamily="34" charset="0"/>
                    <a:ea typeface="Tahoma" panose="020B0604030504040204" pitchFamily="34" charset="0"/>
                    <a:cs typeface="Tahoma" panose="020B0604030504040204" pitchFamily="34" charset="0"/>
                  </a:rPr>
                  <a:t>các </a:t>
                </a:r>
                <a:r>
                  <a:rPr lang="en-US" sz="4400" b="1" dirty="0" err="1">
                    <a:effectLst/>
                    <a:latin typeface="Tahoma" panose="020B0604030504040204" pitchFamily="34" charset="0"/>
                    <a:ea typeface="Tahoma" panose="020B0604030504040204" pitchFamily="34" charset="0"/>
                    <a:cs typeface="Tahoma" panose="020B0604030504040204" pitchFamily="34" charset="0"/>
                  </a:rPr>
                  <a:t>vectơ</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ngược</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hướng</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với</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vectơ</a:t>
                </a:r>
                <a:r>
                  <a:rPr lang="en-US" sz="4400" b="1"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sz="4400" b="1" i="1">
                            <a:effectLst/>
                            <a:latin typeface="Cambria Math"/>
                            <a:ea typeface="Calibri" panose="020F0502020204030204" pitchFamily="34" charset="0"/>
                            <a:cs typeface="Times New Roman" panose="02020603050405020304" pitchFamily="18" charset="0"/>
                          </a:rPr>
                        </m:ctrlPr>
                      </m:accPr>
                      <m:e>
                        <m:r>
                          <a:rPr lang="en-US" sz="4400" b="1" i="1">
                            <a:effectLst/>
                            <a:latin typeface="Cambria Math" panose="02040503050406030204" pitchFamily="18" charset="0"/>
                            <a:ea typeface="Calibri" panose="020F0502020204030204" pitchFamily="34" charset="0"/>
                            <a:cs typeface="Times New Roman" panose="02020603050405020304" pitchFamily="18" charset="0"/>
                          </a:rPr>
                          <m:t>𝒂</m:t>
                        </m:r>
                      </m:e>
                    </m:acc>
                  </m:oMath>
                </a14:m>
                <a:r>
                  <a:rPr lang="en-US" sz="4400" b="1" dirty="0">
                    <a:effectLst/>
                    <a:latin typeface="Tahoma" panose="020B0604030504040204" pitchFamily="34" charset="0"/>
                    <a:ea typeface="Tahoma" panose="020B0604030504040204" pitchFamily="34" charset="0"/>
                    <a:cs typeface="Tahoma" panose="020B0604030504040204" pitchFamily="34" charset="0"/>
                  </a:rPr>
                  <a:t> là:</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sz="4400" b="1" i="1">
                            <a:latin typeface="Cambria Math"/>
                          </a:rPr>
                        </m:ctrlPr>
                      </m:accPr>
                      <m:e>
                        <m:r>
                          <a:rPr lang="en-US" sz="4400" b="1" i="1">
                            <a:latin typeface="Cambria Math" panose="02040503050406030204" pitchFamily="18" charset="0"/>
                          </a:rPr>
                          <m:t>𝒙</m:t>
                        </m:r>
                      </m:e>
                    </m:acc>
                  </m:oMath>
                </a14:m>
                <a:r>
                  <a:rPr lang="en-US" sz="4400" b="1"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0" smtClean="0">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4400" b="1" i="1">
                            <a:effectLst/>
                            <a:latin typeface="Cambria Math"/>
                            <a:ea typeface="Calibri" panose="020F0502020204030204" pitchFamily="34" charset="0"/>
                            <a:cs typeface="Times New Roman" panose="02020603050405020304" pitchFamily="18" charset="0"/>
                          </a:rPr>
                        </m:ctrlPr>
                      </m:accPr>
                      <m:e>
                        <m:r>
                          <a:rPr lang="en-US" sz="4400" b="1" i="1">
                            <a:effectLst/>
                            <a:latin typeface="Cambria Math" panose="02040503050406030204" pitchFamily="18" charset="0"/>
                            <a:ea typeface="Calibri" panose="020F0502020204030204" pitchFamily="34" charset="0"/>
                            <a:cs typeface="Times New Roman" panose="02020603050405020304" pitchFamily="18" charset="0"/>
                          </a:rPr>
                          <m:t>𝒛</m:t>
                        </m:r>
                      </m:e>
                    </m:acc>
                  </m:oMath>
                </a14:m>
                <a:endParaRPr lang="en-US" sz="4400" b="1" dirty="0">
                  <a:effectLst/>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5" name="TextBox 24">
                <a:extLst>
                  <a:ext uri="{FF2B5EF4-FFF2-40B4-BE49-F238E27FC236}">
                    <a16:creationId xmlns:a16="http://schemas.microsoft.com/office/drawing/2014/main" id="{D398363F-B6D2-4B5D-A5D3-AC66744C2754}"/>
                  </a:ext>
                </a:extLst>
              </p:cNvPr>
              <p:cNvSpPr txBox="1">
                <a:spLocks noRot="1" noChangeAspect="1" noMove="1" noResize="1" noEditPoints="1" noAdjustHandles="1" noChangeArrowheads="1" noChangeShapeType="1" noTextEdit="1"/>
              </p:cNvSpPr>
              <p:nvPr/>
            </p:nvSpPr>
            <p:spPr>
              <a:xfrm>
                <a:off x="3874318" y="10414645"/>
                <a:ext cx="12690088" cy="977704"/>
              </a:xfrm>
              <a:prstGeom prst="rect">
                <a:avLst/>
              </a:prstGeom>
              <a:blipFill>
                <a:blip r:embed="rId6"/>
                <a:stretch>
                  <a:fillRect l="-1970" b="-27950"/>
                </a:stretch>
              </a:blipFill>
            </p:spPr>
            <p:txBody>
              <a:bodyPr/>
              <a:lstStyle/>
              <a:p>
                <a:r>
                  <a:rPr lang="en-US">
                    <a:noFill/>
                  </a:rPr>
                  <a:t> </a:t>
                </a:r>
              </a:p>
            </p:txBody>
          </p:sp>
        </mc:Fallback>
      </mc:AlternateContent>
    </p:spTree>
    <p:extLst>
      <p:ext uri="{BB962C8B-B14F-4D97-AF65-F5344CB8AC3E}">
        <p14:creationId xmlns:p14="http://schemas.microsoft.com/office/powerpoint/2010/main" val="298185174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fill="hold"/>
                                        <p:tgtEl>
                                          <p:spTgt spid="4"/>
                                        </p:tgtEl>
                                        <p:attrNameLst>
                                          <p:attrName>ppt_x</p:attrName>
                                        </p:attrNameLst>
                                      </p:cBhvr>
                                      <p:tavLst>
                                        <p:tav tm="0">
                                          <p:val>
                                            <p:strVal val="#ppt_x"/>
                                          </p:val>
                                        </p:tav>
                                        <p:tav tm="100000">
                                          <p:val>
                                            <p:strVal val="#ppt_x"/>
                                          </p:val>
                                        </p:tav>
                                      </p:tavLst>
                                    </p:anim>
                                    <p:anim calcmode="lin" valueType="num">
                                      <p:cBhvr additive="base">
                                        <p:cTn id="1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15">
                                            <p:txEl>
                                              <p:pRg st="0" end="0"/>
                                            </p:txEl>
                                          </p:spTgt>
                                        </p:tgtEl>
                                        <p:attrNameLst>
                                          <p:attrName>style.visibility</p:attrName>
                                        </p:attrNameLst>
                                      </p:cBhvr>
                                      <p:to>
                                        <p:strVal val="visible"/>
                                      </p:to>
                                    </p:set>
                                    <p:animEffect transition="in" filter="fade">
                                      <p:cBhvr>
                                        <p:cTn id="20" dur="1000"/>
                                        <p:tgtEl>
                                          <p:spTgt spid="15">
                                            <p:txEl>
                                              <p:pRg st="0" end="0"/>
                                            </p:txEl>
                                          </p:spTgt>
                                        </p:tgtEl>
                                      </p:cBhvr>
                                    </p:animEffect>
                                    <p:anim calcmode="lin" valueType="num">
                                      <p:cBhvr>
                                        <p:cTn id="21"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2" dur="1000" fill="hold"/>
                                        <p:tgtEl>
                                          <p:spTgt spid="15">
                                            <p:txEl>
                                              <p:pRg st="0" end="0"/>
                                            </p:txEl>
                                          </p:spTgt>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15">
                                            <p:txEl>
                                              <p:pRg st="1" end="1"/>
                                            </p:txEl>
                                          </p:spTgt>
                                        </p:tgtEl>
                                        <p:attrNameLst>
                                          <p:attrName>style.visibility</p:attrName>
                                        </p:attrNameLst>
                                      </p:cBhvr>
                                      <p:to>
                                        <p:strVal val="visible"/>
                                      </p:to>
                                    </p:set>
                                    <p:animEffect transition="in" filter="fade">
                                      <p:cBhvr>
                                        <p:cTn id="25" dur="1000"/>
                                        <p:tgtEl>
                                          <p:spTgt spid="15">
                                            <p:txEl>
                                              <p:pRg st="1" end="1"/>
                                            </p:txEl>
                                          </p:spTgt>
                                        </p:tgtEl>
                                      </p:cBhvr>
                                    </p:animEffect>
                                    <p:anim calcmode="lin" valueType="num">
                                      <p:cBhvr>
                                        <p:cTn id="26"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27" dur="1000" fill="hold"/>
                                        <p:tgtEl>
                                          <p:spTgt spid="1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1000"/>
                                        <p:tgtEl>
                                          <p:spTgt spid="16"/>
                                        </p:tgtEl>
                                      </p:cBhvr>
                                    </p:animEffect>
                                    <p:anim calcmode="lin" valueType="num">
                                      <p:cBhvr>
                                        <p:cTn id="40" dur="1000" fill="hold"/>
                                        <p:tgtEl>
                                          <p:spTgt spid="16"/>
                                        </p:tgtEl>
                                        <p:attrNameLst>
                                          <p:attrName>ppt_x</p:attrName>
                                        </p:attrNameLst>
                                      </p:cBhvr>
                                      <p:tavLst>
                                        <p:tav tm="0">
                                          <p:val>
                                            <p:strVal val="#ppt_x"/>
                                          </p:val>
                                        </p:tav>
                                        <p:tav tm="100000">
                                          <p:val>
                                            <p:strVal val="#ppt_x"/>
                                          </p:val>
                                        </p:tav>
                                      </p:tavLst>
                                    </p:anim>
                                    <p:anim calcmode="lin" valueType="num">
                                      <p:cBhvr>
                                        <p:cTn id="41"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nodeType="clickEffect" nodePh="1">
                                  <p:stCondLst>
                                    <p:cond delay="0"/>
                                  </p:stCondLst>
                                  <p:endCondLst>
                                    <p:cond evt="begin" delay="0">
                                      <p:tn val="44"/>
                                    </p:cond>
                                  </p:endCondLst>
                                  <p:childTnLst>
                                    <p:set>
                                      <p:cBhvr>
                                        <p:cTn id="45" dur="1" fill="hold">
                                          <p:stCondLst>
                                            <p:cond delay="0"/>
                                          </p:stCondLst>
                                        </p:cTn>
                                        <p:tgtEl>
                                          <p:spTgt spid="16">
                                            <p:txEl>
                                              <p:pRg st="0" end="0"/>
                                            </p:txEl>
                                          </p:spTgt>
                                        </p:tgtEl>
                                        <p:attrNameLst>
                                          <p:attrName>style.visibility</p:attrName>
                                        </p:attrNameLst>
                                      </p:cBhvr>
                                      <p:to>
                                        <p:strVal val="visible"/>
                                      </p:to>
                                    </p:set>
                                    <p:animEffect transition="in" filter="barn(inVertical)">
                                      <p:cBhvr>
                                        <p:cTn id="46" dur="500"/>
                                        <p:tgtEl>
                                          <p:spTgt spid="16">
                                            <p:txEl>
                                              <p:pRg st="0" end="0"/>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grpId="0" nodeType="click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fade">
                                      <p:cBhvr>
                                        <p:cTn id="51" dur="1000"/>
                                        <p:tgtEl>
                                          <p:spTgt spid="23"/>
                                        </p:tgtEl>
                                      </p:cBhvr>
                                    </p:animEffect>
                                    <p:anim calcmode="lin" valueType="num">
                                      <p:cBhvr>
                                        <p:cTn id="52" dur="1000" fill="hold"/>
                                        <p:tgtEl>
                                          <p:spTgt spid="23"/>
                                        </p:tgtEl>
                                        <p:attrNameLst>
                                          <p:attrName>ppt_x</p:attrName>
                                        </p:attrNameLst>
                                      </p:cBhvr>
                                      <p:tavLst>
                                        <p:tav tm="0">
                                          <p:val>
                                            <p:strVal val="#ppt_x"/>
                                          </p:val>
                                        </p:tav>
                                        <p:tav tm="100000">
                                          <p:val>
                                            <p:strVal val="#ppt_x"/>
                                          </p:val>
                                        </p:tav>
                                      </p:tavLst>
                                    </p:anim>
                                    <p:anim calcmode="lin" valueType="num">
                                      <p:cBhvr>
                                        <p:cTn id="53"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grpId="0" nodeType="clickEffect">
                                  <p:stCondLst>
                                    <p:cond delay="0"/>
                                  </p:stCondLst>
                                  <p:childTnLst>
                                    <p:set>
                                      <p:cBhvr>
                                        <p:cTn id="57" dur="1" fill="hold">
                                          <p:stCondLst>
                                            <p:cond delay="0"/>
                                          </p:stCondLst>
                                        </p:cTn>
                                        <p:tgtEl>
                                          <p:spTgt spid="25"/>
                                        </p:tgtEl>
                                        <p:attrNameLst>
                                          <p:attrName>style.visibility</p:attrName>
                                        </p:attrNameLst>
                                      </p:cBhvr>
                                      <p:to>
                                        <p:strVal val="visible"/>
                                      </p:to>
                                    </p:set>
                                    <p:animEffect transition="in" filter="fade">
                                      <p:cBhvr>
                                        <p:cTn id="58" dur="1000"/>
                                        <p:tgtEl>
                                          <p:spTgt spid="25"/>
                                        </p:tgtEl>
                                      </p:cBhvr>
                                    </p:animEffect>
                                    <p:anim calcmode="lin" valueType="num">
                                      <p:cBhvr>
                                        <p:cTn id="59" dur="1000" fill="hold"/>
                                        <p:tgtEl>
                                          <p:spTgt spid="25"/>
                                        </p:tgtEl>
                                        <p:attrNameLst>
                                          <p:attrName>ppt_x</p:attrName>
                                        </p:attrNameLst>
                                      </p:cBhvr>
                                      <p:tavLst>
                                        <p:tav tm="0">
                                          <p:val>
                                            <p:strVal val="#ppt_x"/>
                                          </p:val>
                                        </p:tav>
                                        <p:tav tm="100000">
                                          <p:val>
                                            <p:strVal val="#ppt_x"/>
                                          </p:val>
                                        </p:tav>
                                      </p:tavLst>
                                    </p:anim>
                                    <p:anim calcmode="lin" valueType="num">
                                      <p:cBhvr>
                                        <p:cTn id="60"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4" grpId="0" animBg="1"/>
      <p:bldP spid="23" grpId="0"/>
      <p:bldP spid="2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3" name="Rectangle: Rounded Corners 12">
                <a:extLst>
                  <a:ext uri="{FF2B5EF4-FFF2-40B4-BE49-F238E27FC236}">
                    <a16:creationId xmlns="" xmlns:a16="http://schemas.microsoft.com/office/drawing/2014/main" id="{4ED6884B-A0FE-43C8-B272-FD08591767E5}"/>
                  </a:ext>
                </a:extLst>
              </p:cNvPr>
              <p:cNvSpPr/>
              <p:nvPr/>
            </p:nvSpPr>
            <p:spPr>
              <a:xfrm>
                <a:off x="624691" y="8153400"/>
                <a:ext cx="12710309" cy="3124200"/>
              </a:xfrm>
              <a:prstGeom prst="roundRect">
                <a:avLst/>
              </a:prstGeom>
              <a:solidFill>
                <a:schemeClr val="accent2">
                  <a:lumMod val="20000"/>
                  <a:lumOff val="80000"/>
                </a:schemeClr>
              </a:solidFill>
              <a:ln w="76200">
                <a:solidFill>
                  <a:schemeClr val="tx1"/>
                </a:solidFill>
              </a:ln>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Hai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vec</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tơ</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sz="4400" b="1" i="1">
                            <a:solidFill>
                              <a:schemeClr val="tx1"/>
                            </a:solidFill>
                            <a:latin typeface="Cambria Math"/>
                          </a:rPr>
                        </m:ctrlPr>
                      </m:accPr>
                      <m:e>
                        <m:r>
                          <a:rPr lang="en-US" sz="4400" b="1" i="1">
                            <a:solidFill>
                              <a:schemeClr val="tx1"/>
                            </a:solidFill>
                            <a:latin typeface="Cambria Math" panose="02040503050406030204" pitchFamily="18" charset="0"/>
                          </a:rPr>
                          <m:t>𝒂</m:t>
                        </m:r>
                      </m:e>
                    </m:acc>
                  </m:oMath>
                </a14:m>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và</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sz="4400" b="1" i="1">
                            <a:solidFill>
                              <a:schemeClr val="tx1"/>
                            </a:solidFill>
                            <a:latin typeface="Cambria Math"/>
                          </a:rPr>
                        </m:ctrlPr>
                      </m:accPr>
                      <m:e>
                        <m:r>
                          <a:rPr lang="en-US" sz="4400" b="1" i="1">
                            <a:solidFill>
                              <a:schemeClr val="tx1"/>
                            </a:solidFill>
                            <a:latin typeface="Cambria Math" panose="02040503050406030204" pitchFamily="18" charset="0"/>
                          </a:rPr>
                          <m:t>𝒃</m:t>
                        </m:r>
                      </m:e>
                    </m:acc>
                  </m:oMath>
                </a14:m>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được</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gọi</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là</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bằng</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nhau</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kí</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hiệu</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sz="4400" b="1" i="1">
                            <a:solidFill>
                              <a:schemeClr val="tx1"/>
                            </a:solidFill>
                            <a:latin typeface="Cambria Math"/>
                          </a:rPr>
                        </m:ctrlPr>
                      </m:accPr>
                      <m:e>
                        <m:r>
                          <a:rPr lang="en-US" sz="4400" b="1" i="1">
                            <a:solidFill>
                              <a:schemeClr val="tx1"/>
                            </a:solidFill>
                            <a:latin typeface="Cambria Math" panose="02040503050406030204" pitchFamily="18" charset="0"/>
                          </a:rPr>
                          <m:t>𝒂</m:t>
                        </m:r>
                      </m:e>
                    </m:acc>
                    <m:r>
                      <a:rPr lang="en-US" sz="4400" b="1" i="1">
                        <a:solidFill>
                          <a:schemeClr val="tx1"/>
                        </a:solidFill>
                        <a:latin typeface="Cambria Math" panose="02040503050406030204" pitchFamily="18" charset="0"/>
                      </a:rPr>
                      <m:t>=</m:t>
                    </m:r>
                    <m:acc>
                      <m:accPr>
                        <m:chr m:val="⃗"/>
                        <m:ctrlPr>
                          <a:rPr lang="en-US" sz="4400" b="1" i="1">
                            <a:solidFill>
                              <a:schemeClr val="tx1"/>
                            </a:solidFill>
                            <a:latin typeface="Cambria Math"/>
                          </a:rPr>
                        </m:ctrlPr>
                      </m:accPr>
                      <m:e>
                        <m:r>
                          <a:rPr lang="en-US" sz="4400" b="1" i="1">
                            <a:solidFill>
                              <a:schemeClr val="tx1"/>
                            </a:solidFill>
                            <a:latin typeface="Cambria Math" panose="02040503050406030204" pitchFamily="18" charset="0"/>
                          </a:rPr>
                          <m:t>𝒃</m:t>
                        </m:r>
                      </m:e>
                    </m:acc>
                  </m:oMath>
                </a14:m>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nếu</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chúng</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có</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cùng</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độ</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dài</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và</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cùng</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hướng</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13" name="Rectangle: Rounded Corners 12">
                <a:extLst>
                  <a:ext uri="{FF2B5EF4-FFF2-40B4-BE49-F238E27FC236}">
                    <a16:creationId xmlns:a16="http://schemas.microsoft.com/office/drawing/2014/main" id="{4ED6884B-A0FE-43C8-B272-FD08591767E5}"/>
                  </a:ext>
                </a:extLst>
              </p:cNvPr>
              <p:cNvSpPr>
                <a:spLocks noRot="1" noChangeAspect="1" noMove="1" noResize="1" noEditPoints="1" noAdjustHandles="1" noChangeArrowheads="1" noChangeShapeType="1" noTextEdit="1"/>
              </p:cNvSpPr>
              <p:nvPr/>
            </p:nvSpPr>
            <p:spPr>
              <a:xfrm>
                <a:off x="624691" y="8153400"/>
                <a:ext cx="12710309" cy="3124200"/>
              </a:xfrm>
              <a:prstGeom prst="roundRect">
                <a:avLst/>
              </a:prstGeom>
              <a:blipFill>
                <a:blip r:embed="rId3"/>
                <a:stretch>
                  <a:fillRect/>
                </a:stretch>
              </a:blipFill>
              <a:ln w="76200">
                <a:solidFill>
                  <a:schemeClr val="tx1"/>
                </a:solidFill>
              </a:ln>
            </p:spPr>
            <p:txBody>
              <a:bodyPr/>
              <a:lstStyle/>
              <a:p>
                <a:r>
                  <a:rPr lang="en-US">
                    <a:noFill/>
                  </a:rPr>
                  <a:t> </a:t>
                </a:r>
              </a:p>
            </p:txBody>
          </p:sp>
        </mc:Fallback>
      </mc:AlternateContent>
      <p:sp>
        <p:nvSpPr>
          <p:cNvPr id="5" name="Rectangle: Rounded Corners 4">
            <a:extLst>
              <a:ext uri="{FF2B5EF4-FFF2-40B4-BE49-F238E27FC236}">
                <a16:creationId xmlns="" xmlns:a16="http://schemas.microsoft.com/office/drawing/2014/main" id="{CA632BD8-954C-49DD-867A-4582C3671934}"/>
              </a:ext>
            </a:extLst>
          </p:cNvPr>
          <p:cNvSpPr/>
          <p:nvPr/>
        </p:nvSpPr>
        <p:spPr>
          <a:xfrm>
            <a:off x="581791" y="3505200"/>
            <a:ext cx="12448409" cy="2667000"/>
          </a:xfrm>
          <a:prstGeom prst="roundRect">
            <a:avLst/>
          </a:prstGeom>
          <a:solidFill>
            <a:schemeClr val="accent2">
              <a:lumMod val="20000"/>
              <a:lumOff val="80000"/>
            </a:schemeClr>
          </a:solidFill>
          <a:ln w="76200">
            <a:solidFill>
              <a:schemeClr val="tx1"/>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grpSp>
        <p:nvGrpSpPr>
          <p:cNvPr id="32" name="Group 31">
            <a:extLst>
              <a:ext uri="{FF2B5EF4-FFF2-40B4-BE49-F238E27FC236}">
                <a16:creationId xmlns="" xmlns:a16="http://schemas.microsoft.com/office/drawing/2014/main" id="{41D9E673-1023-41EB-BBA1-91755744EB14}"/>
              </a:ext>
            </a:extLst>
          </p:cNvPr>
          <p:cNvGrpSpPr/>
          <p:nvPr/>
        </p:nvGrpSpPr>
        <p:grpSpPr>
          <a:xfrm>
            <a:off x="-72643" y="2064603"/>
            <a:ext cx="20570443" cy="1569660"/>
            <a:chOff x="-288923" y="1975702"/>
            <a:chExt cx="19659598" cy="1569658"/>
          </a:xfrm>
        </p:grpSpPr>
        <p:sp>
          <p:nvSpPr>
            <p:cNvPr id="33" name="Rounded Rectangle 2">
              <a:extLst>
                <a:ext uri="{FF2B5EF4-FFF2-40B4-BE49-F238E27FC236}">
                  <a16:creationId xmlns="" xmlns:a16="http://schemas.microsoft.com/office/drawing/2014/main" id="{49E8CB22-AA2B-4D95-B5BC-BF713C5319ED}"/>
                </a:ext>
              </a:extLst>
            </p:cNvPr>
            <p:cNvSpPr/>
            <p:nvPr/>
          </p:nvSpPr>
          <p:spPr>
            <a:xfrm>
              <a:off x="-288923" y="2052547"/>
              <a:ext cx="2130429" cy="657125"/>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prstClr val="white"/>
                  </a:solidFill>
                  <a:latin typeface="Tahoma" panose="020B0604030504040204" pitchFamily="34" charset="0"/>
                  <a:ea typeface="Tahoma" panose="020B0604030504040204" pitchFamily="34" charset="0"/>
                  <a:cs typeface="Tahoma" panose="020B0604030504040204" pitchFamily="34" charset="0"/>
                </a:rPr>
                <a:t>II</a:t>
              </a:r>
            </a:p>
          </p:txBody>
        </p:sp>
        <p:sp>
          <p:nvSpPr>
            <p:cNvPr id="35" name="TextBox 34">
              <a:extLst>
                <a:ext uri="{FF2B5EF4-FFF2-40B4-BE49-F238E27FC236}">
                  <a16:creationId xmlns="" xmlns:a16="http://schemas.microsoft.com/office/drawing/2014/main" id="{9A70EBAC-3BBB-4F06-A851-6E16F9BE36D3}"/>
                </a:ext>
              </a:extLst>
            </p:cNvPr>
            <p:cNvSpPr txBox="1"/>
            <p:nvPr/>
          </p:nvSpPr>
          <p:spPr>
            <a:xfrm>
              <a:off x="2087562" y="1975702"/>
              <a:ext cx="17283113" cy="1569658"/>
            </a:xfrm>
            <a:prstGeom prst="rect">
              <a:avLst/>
            </a:prstGeom>
            <a:noFill/>
          </p:spPr>
          <p:txBody>
            <a:bodyPr wrap="square" rtlCol="0">
              <a:spAutoFit/>
            </a:bodyPr>
            <a:lstStyle/>
            <a:p>
              <a:r>
                <a:rPr lang="vi-VN" sz="4800" b="1" dirty="0">
                  <a:solidFill>
                    <a:srgbClr val="145F82"/>
                  </a:solidFill>
                  <a:latin typeface="Tahoma" panose="020B0604030504040204" pitchFamily="34" charset="0"/>
                  <a:ea typeface="Tahoma" panose="020B0604030504040204" pitchFamily="34" charset="0"/>
                  <a:cs typeface="Tahoma" panose="020B0604030504040204" pitchFamily="34" charset="0"/>
                </a:rPr>
                <a:t>HAI VECTƠ CÙNG PHƯƠNG, CÙNG HƯỚNG, BẰNG NHAU</a:t>
              </a:r>
              <a:endParaRPr lang="en-US" sz="4800" b="1" dirty="0">
                <a:solidFill>
                  <a:srgbClr val="145F82"/>
                </a:solidFill>
                <a:latin typeface="Tahoma" panose="020B0604030504040204" pitchFamily="34" charset="0"/>
                <a:ea typeface="Tahoma" panose="020B0604030504040204" pitchFamily="34" charset="0"/>
                <a:cs typeface="Tahoma" panose="020B0604030504040204" pitchFamily="34" charset="0"/>
              </a:endParaRPr>
            </a:p>
          </p:txBody>
        </p:sp>
      </p:grpSp>
      <p:graphicFrame>
        <p:nvGraphicFramePr>
          <p:cNvPr id="2" name="Object 1">
            <a:extLst>
              <a:ext uri="{FF2B5EF4-FFF2-40B4-BE49-F238E27FC236}">
                <a16:creationId xmlns="" xmlns:a16="http://schemas.microsoft.com/office/drawing/2014/main" id="{3F10D5EA-263C-46AE-84C6-2D585F9A1D03}"/>
              </a:ext>
            </a:extLst>
          </p:cNvPr>
          <p:cNvGraphicFramePr>
            <a:graphicFrameLocks noChangeAspect="1"/>
          </p:cNvGraphicFramePr>
          <p:nvPr>
            <p:extLst>
              <p:ext uri="{D42A27DB-BD31-4B8C-83A1-F6EECF244321}">
                <p14:modId xmlns:p14="http://schemas.microsoft.com/office/powerpoint/2010/main" val="4068300771"/>
              </p:ext>
            </p:extLst>
          </p:nvPr>
        </p:nvGraphicFramePr>
        <p:xfrm>
          <a:off x="10582914" y="6243638"/>
          <a:ext cx="127752" cy="166688"/>
        </p:xfrm>
        <a:graphic>
          <a:graphicData uri="http://schemas.openxmlformats.org/presentationml/2006/ole">
            <mc:AlternateContent xmlns:mc="http://schemas.openxmlformats.org/markup-compatibility/2006">
              <mc:Choice xmlns:v="urn:schemas-microsoft-com:vml" Requires="v">
                <p:oleObj spid="_x0000_s8222" name="Equation" r:id="rId4" imgW="123783" imgH="162232" progId="Equation.DSMT4">
                  <p:embed/>
                </p:oleObj>
              </mc:Choice>
              <mc:Fallback>
                <p:oleObj name="Equation" r:id="rId4" imgW="123783" imgH="162232" progId="Equation.DSMT4">
                  <p:embed/>
                  <p:pic>
                    <p:nvPicPr>
                      <p:cNvPr id="0" name=""/>
                      <p:cNvPicPr/>
                      <p:nvPr/>
                    </p:nvPicPr>
                    <p:blipFill>
                      <a:blip r:embed="rId5"/>
                      <a:stretch>
                        <a:fillRect/>
                      </a:stretch>
                    </p:blipFill>
                    <p:spPr>
                      <a:xfrm>
                        <a:off x="10582914" y="6243638"/>
                        <a:ext cx="127752" cy="166688"/>
                      </a:xfrm>
                      <a:prstGeom prst="rect">
                        <a:avLst/>
                      </a:prstGeom>
                    </p:spPr>
                  </p:pic>
                </p:oleObj>
              </mc:Fallback>
            </mc:AlternateContent>
          </a:graphicData>
        </a:graphic>
      </p:graphicFrame>
      <p:sp>
        <p:nvSpPr>
          <p:cNvPr id="9" name="TextBox 8">
            <a:extLst>
              <a:ext uri="{FF2B5EF4-FFF2-40B4-BE49-F238E27FC236}">
                <a16:creationId xmlns="" xmlns:a16="http://schemas.microsoft.com/office/drawing/2014/main" id="{1191868C-24D3-462F-AE22-68818DC81380}"/>
              </a:ext>
            </a:extLst>
          </p:cNvPr>
          <p:cNvSpPr txBox="1"/>
          <p:nvPr/>
        </p:nvSpPr>
        <p:spPr>
          <a:xfrm>
            <a:off x="875488" y="3758351"/>
            <a:ext cx="11861014" cy="2308324"/>
          </a:xfrm>
          <a:prstGeom prst="rect">
            <a:avLst/>
          </a:prstGeom>
          <a:noFill/>
        </p:spPr>
        <p:txBody>
          <a:bodyPr wrap="square">
            <a:spAutoFit/>
          </a:bodyPr>
          <a:lstStyle/>
          <a:p>
            <a:r>
              <a:rPr lang="vi-VN" sz="4800" b="1" dirty="0">
                <a:latin typeface="Tahoma" panose="020B0604030504040204" pitchFamily="34" charset="0"/>
                <a:ea typeface="Tahoma" panose="020B0604030504040204" pitchFamily="34" charset="0"/>
                <a:cs typeface="Tahoma" panose="020B0604030504040204" pitchFamily="34" charset="0"/>
              </a:rPr>
              <a:t>Đối với hai vectơ </a:t>
            </a:r>
            <a:r>
              <a:rPr lang="vi-VN" sz="4800" b="1" i="1" dirty="0">
                <a:solidFill>
                  <a:srgbClr val="FF0000"/>
                </a:solidFill>
                <a:latin typeface="Tahoma" panose="020B0604030504040204" pitchFamily="34" charset="0"/>
                <a:ea typeface="Tahoma" panose="020B0604030504040204" pitchFamily="34" charset="0"/>
                <a:cs typeface="Tahoma" panose="020B0604030504040204" pitchFamily="34" charset="0"/>
              </a:rPr>
              <a:t>cùng phương </a:t>
            </a:r>
            <a:r>
              <a:rPr lang="vi-VN" sz="4800" b="1" dirty="0">
                <a:latin typeface="Tahoma" panose="020B0604030504040204" pitchFamily="34" charset="0"/>
                <a:ea typeface="Tahoma" panose="020B0604030504040204" pitchFamily="34" charset="0"/>
                <a:cs typeface="Tahoma" panose="020B0604030504040204" pitchFamily="34" charset="0"/>
              </a:rPr>
              <a:t>thì chúng </a:t>
            </a:r>
            <a:r>
              <a:rPr lang="vi-VN" sz="4800" b="1" dirty="0">
                <a:solidFill>
                  <a:srgbClr val="FF0000"/>
                </a:solidFill>
                <a:latin typeface="Tahoma" panose="020B0604030504040204" pitchFamily="34" charset="0"/>
                <a:ea typeface="Tahoma" panose="020B0604030504040204" pitchFamily="34" charset="0"/>
                <a:cs typeface="Tahoma" panose="020B0604030504040204" pitchFamily="34" charset="0"/>
              </a:rPr>
              <a:t>cùng hướng </a:t>
            </a:r>
            <a:r>
              <a:rPr lang="vi-VN" sz="4800" b="1" dirty="0">
                <a:latin typeface="Tahoma" panose="020B0604030504040204" pitchFamily="34" charset="0"/>
                <a:ea typeface="Tahoma" panose="020B0604030504040204" pitchFamily="34" charset="0"/>
                <a:cs typeface="Tahoma" panose="020B0604030504040204" pitchFamily="34" charset="0"/>
              </a:rPr>
              <a:t>hoặc </a:t>
            </a:r>
            <a:r>
              <a:rPr lang="vi-VN" sz="4800" b="1" dirty="0">
                <a:solidFill>
                  <a:srgbClr val="FF0000"/>
                </a:solidFill>
                <a:latin typeface="Tahoma" panose="020B0604030504040204" pitchFamily="34" charset="0"/>
                <a:ea typeface="Tahoma" panose="020B0604030504040204" pitchFamily="34" charset="0"/>
                <a:cs typeface="Tahoma" panose="020B0604030504040204" pitchFamily="34" charset="0"/>
              </a:rPr>
              <a:t>ngược hướng.</a:t>
            </a:r>
            <a:endPar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pic>
        <p:nvPicPr>
          <p:cNvPr id="4" name="Picture 3">
            <a:extLst>
              <a:ext uri="{FF2B5EF4-FFF2-40B4-BE49-F238E27FC236}">
                <a16:creationId xmlns="" xmlns:a16="http://schemas.microsoft.com/office/drawing/2014/main" id="{DCD4C45D-1C42-4BAA-9EEE-8D079D30FD3A}"/>
              </a:ext>
            </a:extLst>
          </p:cNvPr>
          <p:cNvPicPr>
            <a:picLocks noChangeAspect="1"/>
          </p:cNvPicPr>
          <p:nvPr/>
        </p:nvPicPr>
        <p:blipFill>
          <a:blip r:embed="rId6"/>
          <a:stretch>
            <a:fillRect/>
          </a:stretch>
        </p:blipFill>
        <p:spPr>
          <a:xfrm>
            <a:off x="13544483" y="3505200"/>
            <a:ext cx="10127169" cy="6576538"/>
          </a:xfrm>
          <a:prstGeom prst="rect">
            <a:avLst/>
          </a:prstGeom>
        </p:spPr>
      </p:pic>
    </p:spTree>
    <p:extLst>
      <p:ext uri="{BB962C8B-B14F-4D97-AF65-F5344CB8AC3E}">
        <p14:creationId xmlns:p14="http://schemas.microsoft.com/office/powerpoint/2010/main" val="429366283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par>
                                <p:cTn id="13" presetID="16" presetClass="entr" presetSubtype="21"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arn(inVertical)">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barn(inVertical)">
                                      <p:cBhvr>
                                        <p:cTn id="2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5" grpId="0" animBg="1"/>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oup 31">
            <a:extLst>
              <a:ext uri="{FF2B5EF4-FFF2-40B4-BE49-F238E27FC236}">
                <a16:creationId xmlns="" xmlns:a16="http://schemas.microsoft.com/office/drawing/2014/main" id="{41D9E673-1023-41EB-BBA1-91755744EB14}"/>
              </a:ext>
            </a:extLst>
          </p:cNvPr>
          <p:cNvGrpSpPr/>
          <p:nvPr/>
        </p:nvGrpSpPr>
        <p:grpSpPr>
          <a:xfrm>
            <a:off x="-72643" y="2064603"/>
            <a:ext cx="20570443" cy="1569660"/>
            <a:chOff x="-288923" y="1975702"/>
            <a:chExt cx="19659598" cy="1569658"/>
          </a:xfrm>
        </p:grpSpPr>
        <p:sp>
          <p:nvSpPr>
            <p:cNvPr id="33" name="Rounded Rectangle 2">
              <a:extLst>
                <a:ext uri="{FF2B5EF4-FFF2-40B4-BE49-F238E27FC236}">
                  <a16:creationId xmlns="" xmlns:a16="http://schemas.microsoft.com/office/drawing/2014/main" id="{49E8CB22-AA2B-4D95-B5BC-BF713C5319ED}"/>
                </a:ext>
              </a:extLst>
            </p:cNvPr>
            <p:cNvSpPr/>
            <p:nvPr/>
          </p:nvSpPr>
          <p:spPr>
            <a:xfrm>
              <a:off x="-288923" y="2052547"/>
              <a:ext cx="2130429" cy="657125"/>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prstClr val="white"/>
                  </a:solidFill>
                  <a:latin typeface="Tahoma" panose="020B0604030504040204" pitchFamily="34" charset="0"/>
                  <a:ea typeface="Tahoma" panose="020B0604030504040204" pitchFamily="34" charset="0"/>
                  <a:cs typeface="Tahoma" panose="020B0604030504040204" pitchFamily="34" charset="0"/>
                </a:rPr>
                <a:t>II</a:t>
              </a:r>
            </a:p>
          </p:txBody>
        </p:sp>
        <p:sp>
          <p:nvSpPr>
            <p:cNvPr id="35" name="TextBox 34">
              <a:extLst>
                <a:ext uri="{FF2B5EF4-FFF2-40B4-BE49-F238E27FC236}">
                  <a16:creationId xmlns="" xmlns:a16="http://schemas.microsoft.com/office/drawing/2014/main" id="{9A70EBAC-3BBB-4F06-A851-6E16F9BE36D3}"/>
                </a:ext>
              </a:extLst>
            </p:cNvPr>
            <p:cNvSpPr txBox="1"/>
            <p:nvPr/>
          </p:nvSpPr>
          <p:spPr>
            <a:xfrm>
              <a:off x="2087562" y="1975702"/>
              <a:ext cx="17283113" cy="1569658"/>
            </a:xfrm>
            <a:prstGeom prst="rect">
              <a:avLst/>
            </a:prstGeom>
            <a:noFill/>
          </p:spPr>
          <p:txBody>
            <a:bodyPr wrap="square" rtlCol="0">
              <a:spAutoFit/>
            </a:bodyPr>
            <a:lstStyle/>
            <a:p>
              <a:r>
                <a:rPr lang="vi-VN" sz="4800" b="1" dirty="0">
                  <a:solidFill>
                    <a:srgbClr val="145F82"/>
                  </a:solidFill>
                  <a:latin typeface="Tahoma" panose="020B0604030504040204" pitchFamily="34" charset="0"/>
                  <a:ea typeface="Tahoma" panose="020B0604030504040204" pitchFamily="34" charset="0"/>
                  <a:cs typeface="Tahoma" panose="020B0604030504040204" pitchFamily="34" charset="0"/>
                </a:rPr>
                <a:t>HAI VECTƠ CÙNG PHƯƠNG, CÙNG HƯỚNG, BẰNG NHAU</a:t>
              </a:r>
              <a:endParaRPr lang="en-US" sz="4800" b="1" dirty="0">
                <a:solidFill>
                  <a:srgbClr val="145F82"/>
                </a:solidFill>
                <a:latin typeface="Tahoma" panose="020B0604030504040204" pitchFamily="34" charset="0"/>
                <a:ea typeface="Tahoma" panose="020B0604030504040204" pitchFamily="34" charset="0"/>
                <a:cs typeface="Tahoma" panose="020B0604030504040204" pitchFamily="34" charset="0"/>
              </a:endParaRPr>
            </a:p>
          </p:txBody>
        </p:sp>
      </p:grpSp>
      <p:sp>
        <p:nvSpPr>
          <p:cNvPr id="15" name="TextBox 14">
            <a:extLst>
              <a:ext uri="{FF2B5EF4-FFF2-40B4-BE49-F238E27FC236}">
                <a16:creationId xmlns="" xmlns:a16="http://schemas.microsoft.com/office/drawing/2014/main" id="{1343EC39-8936-4D35-A91B-9842C7084307}"/>
              </a:ext>
            </a:extLst>
          </p:cNvPr>
          <p:cNvSpPr txBox="1"/>
          <p:nvPr/>
        </p:nvSpPr>
        <p:spPr>
          <a:xfrm>
            <a:off x="571606" y="2760534"/>
            <a:ext cx="12750278" cy="1754326"/>
          </a:xfrm>
          <a:prstGeom prst="rect">
            <a:avLst/>
          </a:prstGeom>
          <a:noFill/>
        </p:spPr>
        <p:txBody>
          <a:bodyPr wrap="square">
            <a:spAutoFit/>
          </a:bodyPr>
          <a:lstStyle/>
          <a:p>
            <a:r>
              <a:rPr lang="vi-VN" sz="6000" b="1" i="1" dirty="0">
                <a:solidFill>
                  <a:srgbClr val="FF0000"/>
                </a:solidFill>
                <a:latin typeface="Tahoma" panose="020B0604030504040204" pitchFamily="34" charset="0"/>
                <a:ea typeface="Tahoma" panose="020B0604030504040204" pitchFamily="34" charset="0"/>
                <a:cs typeface="Tahoma" panose="020B0604030504040204" pitchFamily="34" charset="0"/>
              </a:rPr>
              <a:t>Chú ý</a:t>
            </a:r>
            <a:r>
              <a:rPr lang="en-US" sz="6000" b="1" i="1" dirty="0">
                <a:solidFill>
                  <a:srgbClr val="FF0000"/>
                </a:solidFill>
                <a:latin typeface="Tahoma" panose="020B0604030504040204" pitchFamily="34" charset="0"/>
                <a:ea typeface="Tahoma" panose="020B0604030504040204" pitchFamily="34" charset="0"/>
                <a:cs typeface="Tahoma" panose="020B0604030504040204" pitchFamily="34" charset="0"/>
              </a:rPr>
              <a:t>:</a:t>
            </a:r>
          </a:p>
          <a:p>
            <a:endParaRPr lang="vi-VN" sz="4800" dirty="0">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16" name="TextBox 15">
                <a:extLst>
                  <a:ext uri="{FF2B5EF4-FFF2-40B4-BE49-F238E27FC236}">
                    <a16:creationId xmlns="" xmlns:a16="http://schemas.microsoft.com/office/drawing/2014/main" id="{BDA73E8F-F54B-4B33-B752-640CC73F9735}"/>
                  </a:ext>
                </a:extLst>
              </p:cNvPr>
              <p:cNvSpPr txBox="1"/>
              <p:nvPr/>
            </p:nvSpPr>
            <p:spPr>
              <a:xfrm>
                <a:off x="208050" y="3865200"/>
                <a:ext cx="13136136" cy="2393219"/>
              </a:xfrm>
              <a:prstGeom prst="rect">
                <a:avLst/>
              </a:prstGeom>
              <a:solidFill>
                <a:schemeClr val="accent2">
                  <a:lumMod val="20000"/>
                  <a:lumOff val="80000"/>
                </a:schemeClr>
              </a:solidFill>
              <a:ln>
                <a:solidFill>
                  <a:srgbClr val="FF0000"/>
                </a:solidFill>
              </a:ln>
            </p:spPr>
            <p:txBody>
              <a:bodyPr wrap="square">
                <a:spAutoFit/>
              </a:bodyPr>
              <a:lstStyle/>
              <a:p>
                <a:pPr marL="0" marR="0">
                  <a:lnSpc>
                    <a:spcPct val="107000"/>
                  </a:lnSpc>
                  <a:spcBef>
                    <a:spcPts val="0"/>
                  </a:spcBef>
                  <a:spcAft>
                    <a:spcPts val="800"/>
                  </a:spcAft>
                </a:pPr>
                <a:r>
                  <a:rPr lang="en-US" sz="4400" b="1" dirty="0">
                    <a:effectLst/>
                    <a:latin typeface="Tahoma" panose="020B0604030504040204" pitchFamily="34" charset="0"/>
                    <a:ea typeface="Tahoma" panose="020B0604030504040204" pitchFamily="34" charset="0"/>
                    <a:cs typeface="Tahoma" panose="020B0604030504040204" pitchFamily="34" charset="0"/>
                  </a:rPr>
                  <a:t>● Ta </a:t>
                </a:r>
                <a:r>
                  <a:rPr lang="en-US" sz="4400" b="1" dirty="0" err="1">
                    <a:effectLst/>
                    <a:latin typeface="Tahoma" panose="020B0604030504040204" pitchFamily="34" charset="0"/>
                    <a:ea typeface="Tahoma" panose="020B0604030504040204" pitchFamily="34" charset="0"/>
                    <a:cs typeface="Tahoma" panose="020B0604030504040204" pitchFamily="34" charset="0"/>
                  </a:rPr>
                  <a:t>cũng</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xét</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các</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vectơ</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có</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điểm</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đầu</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và</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điểm</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cuối</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trùng</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nhau</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chẳng</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hạn</a:t>
                </a:r>
                <a:r>
                  <a:rPr lang="en-US" sz="4400" b="1"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sz="4400" b="1" i="1">
                            <a:effectLst/>
                            <a:latin typeface="Cambria Math"/>
                            <a:ea typeface="Calibri" panose="020F0502020204030204" pitchFamily="34" charset="0"/>
                            <a:cs typeface="Times New Roman" panose="02020603050405020304" pitchFamily="18" charset="0"/>
                          </a:rPr>
                        </m:ctrlPr>
                      </m:accPr>
                      <m:e>
                        <m:r>
                          <a:rPr lang="en-US" sz="4400" b="1" i="1" smtClean="0">
                            <a:effectLst/>
                            <a:latin typeface="Cambria Math" panose="02040503050406030204" pitchFamily="18" charset="0"/>
                            <a:ea typeface="Calibri" panose="020F0502020204030204" pitchFamily="34" charset="0"/>
                            <a:cs typeface="Times New Roman" panose="02020603050405020304" pitchFamily="18" charset="0"/>
                          </a:rPr>
                          <m:t>𝑨𝑨</m:t>
                        </m:r>
                      </m:e>
                    </m:acc>
                    <m:r>
                      <a:rPr lang="en-US" sz="4400" b="1" i="1" smtClean="0">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4400" b="1" i="1">
                            <a:effectLst/>
                            <a:latin typeface="Cambria Math"/>
                            <a:ea typeface="Calibri" panose="020F0502020204030204" pitchFamily="34" charset="0"/>
                            <a:cs typeface="Times New Roman" panose="02020603050405020304" pitchFamily="18" charset="0"/>
                          </a:rPr>
                        </m:ctrlPr>
                      </m:accPr>
                      <m:e>
                        <m:r>
                          <a:rPr lang="en-US" sz="4400" b="1" i="1" smtClean="0">
                            <a:effectLst/>
                            <a:latin typeface="Cambria Math" panose="02040503050406030204" pitchFamily="18" charset="0"/>
                            <a:ea typeface="Calibri" panose="020F0502020204030204" pitchFamily="34" charset="0"/>
                            <a:cs typeface="Times New Roman" panose="02020603050405020304" pitchFamily="18" charset="0"/>
                          </a:rPr>
                          <m:t>𝑩𝑩</m:t>
                        </m:r>
                      </m:e>
                    </m:acc>
                    <m:r>
                      <a:rPr lang="en-US" sz="4400" b="1" i="1" smtClean="0">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4400" b="1" i="1">
                            <a:effectLst/>
                            <a:latin typeface="Cambria Math"/>
                            <a:ea typeface="Calibri" panose="020F0502020204030204" pitchFamily="34" charset="0"/>
                            <a:cs typeface="Times New Roman" panose="02020603050405020304" pitchFamily="18" charset="0"/>
                          </a:rPr>
                        </m:ctrlPr>
                      </m:accPr>
                      <m:e>
                        <m:r>
                          <a:rPr lang="en-US" sz="4400" b="1" i="1" smtClean="0">
                            <a:effectLst/>
                            <a:latin typeface="Cambria Math" panose="02040503050406030204" pitchFamily="18" charset="0"/>
                            <a:ea typeface="Calibri" panose="020F0502020204030204" pitchFamily="34" charset="0"/>
                            <a:cs typeface="Times New Roman" panose="02020603050405020304" pitchFamily="18" charset="0"/>
                          </a:rPr>
                          <m:t>𝑴𝑴</m:t>
                        </m:r>
                      </m:e>
                    </m:acc>
                  </m:oMath>
                </a14:m>
                <a:r>
                  <a:rPr lang="fr-FR" sz="4400" b="1" dirty="0">
                    <a:effectLst/>
                    <a:latin typeface="Tahoma" panose="020B0604030504040204" pitchFamily="34" charset="0"/>
                    <a:ea typeface="Tahoma" panose="020B0604030504040204" pitchFamily="34" charset="0"/>
                    <a:cs typeface="Tahoma" panose="020B0604030504040204" pitchFamily="34" charset="0"/>
                  </a:rPr>
                  <a:t>),</a:t>
                </a:r>
              </a:p>
              <a:p>
                <a:pPr marL="0" marR="0">
                  <a:lnSpc>
                    <a:spcPct val="107000"/>
                  </a:lnSpc>
                  <a:spcBef>
                    <a:spcPts val="0"/>
                  </a:spcBef>
                  <a:spcAft>
                    <a:spcPts val="800"/>
                  </a:spcAft>
                </a:pPr>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gọi</a:t>
                </a:r>
                <a:r>
                  <a:rPr lang="fr-FR" sz="4400" b="1" dirty="0">
                    <a:effectLst/>
                    <a:latin typeface="Tahoma" panose="020B0604030504040204" pitchFamily="34" charset="0"/>
                    <a:ea typeface="Tahoma" panose="020B0604030504040204" pitchFamily="34" charset="0"/>
                    <a:cs typeface="Tahoma" panose="020B0604030504040204" pitchFamily="34" charset="0"/>
                  </a:rPr>
                  <a:t> là </a:t>
                </a:r>
                <a:r>
                  <a:rPr lang="fr-FR" sz="4400" b="1" dirty="0" err="1">
                    <a:effectLst/>
                    <a:latin typeface="Tahoma" panose="020B0604030504040204" pitchFamily="34" charset="0"/>
                    <a:ea typeface="Tahoma" panose="020B0604030504040204" pitchFamily="34" charset="0"/>
                    <a:cs typeface="Tahoma" panose="020B0604030504040204" pitchFamily="34" charset="0"/>
                  </a:rPr>
                  <a:t>các</a:t>
                </a:r>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vectơ-không</a:t>
                </a:r>
                <a:r>
                  <a:rPr lang="fr-FR" sz="4400" b="1" dirty="0">
                    <a:solidFill>
                      <a:srgbClr val="FF0000"/>
                    </a:solidFill>
                    <a:effectLst/>
                    <a:latin typeface="Tahoma" panose="020B0604030504040204" pitchFamily="34" charset="0"/>
                    <a:ea typeface="Tahoma" panose="020B0604030504040204" pitchFamily="34" charset="0"/>
                    <a:cs typeface="Tahoma" panose="020B0604030504040204" pitchFamily="34" charset="0"/>
                  </a:rPr>
                  <a:t>.</a:t>
                </a:r>
                <a:endParaRPr lang="en-US" sz="4400" b="1" dirty="0">
                  <a:solidFill>
                    <a:srgbClr val="FF0000"/>
                  </a:solidFill>
                  <a:effectLst/>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6" name="TextBox 15">
                <a:extLst>
                  <a:ext uri="{FF2B5EF4-FFF2-40B4-BE49-F238E27FC236}">
                    <a16:creationId xmlns:a16="http://schemas.microsoft.com/office/drawing/2014/main" id="{BDA73E8F-F54B-4B33-B752-640CC73F9735}"/>
                  </a:ext>
                </a:extLst>
              </p:cNvPr>
              <p:cNvSpPr txBox="1">
                <a:spLocks noRot="1" noChangeAspect="1" noMove="1" noResize="1" noEditPoints="1" noAdjustHandles="1" noChangeArrowheads="1" noChangeShapeType="1" noTextEdit="1"/>
              </p:cNvSpPr>
              <p:nvPr/>
            </p:nvSpPr>
            <p:spPr>
              <a:xfrm>
                <a:off x="208050" y="3865200"/>
                <a:ext cx="13136136" cy="2393219"/>
              </a:xfrm>
              <a:prstGeom prst="rect">
                <a:avLst/>
              </a:prstGeom>
              <a:blipFill>
                <a:blip r:embed="rId3"/>
                <a:stretch>
                  <a:fillRect l="-1808" t="-5570" b="-10886"/>
                </a:stretch>
              </a:blipFill>
              <a:ln>
                <a:solidFill>
                  <a:srgbClr val="FF0000"/>
                </a:solidFill>
              </a:ln>
            </p:spPr>
            <p:txBody>
              <a:bodyPr/>
              <a:lstStyle/>
              <a:p>
                <a:r>
                  <a:rPr lang="en-US">
                    <a:noFill/>
                  </a:rPr>
                  <a:t> </a:t>
                </a:r>
              </a:p>
            </p:txBody>
          </p:sp>
        </mc:Fallback>
      </mc:AlternateContent>
      <p:sp>
        <p:nvSpPr>
          <p:cNvPr id="21" name="TextBox 20">
            <a:extLst>
              <a:ext uri="{FF2B5EF4-FFF2-40B4-BE49-F238E27FC236}">
                <a16:creationId xmlns="" xmlns:a16="http://schemas.microsoft.com/office/drawing/2014/main" id="{44C58D70-26DC-4F56-BEEE-DF959340C3FC}"/>
              </a:ext>
            </a:extLst>
          </p:cNvPr>
          <p:cNvSpPr txBox="1"/>
          <p:nvPr/>
        </p:nvSpPr>
        <p:spPr>
          <a:xfrm>
            <a:off x="297080" y="6454737"/>
            <a:ext cx="13136136" cy="2200602"/>
          </a:xfrm>
          <a:prstGeom prst="rect">
            <a:avLst/>
          </a:prstGeom>
          <a:solidFill>
            <a:schemeClr val="accent2">
              <a:lumMod val="40000"/>
              <a:lumOff val="60000"/>
            </a:schemeClr>
          </a:solidFill>
        </p:spPr>
        <p:txBody>
          <a:bodyPr wrap="square">
            <a:spAutoFit/>
          </a:bodyPr>
          <a:lstStyle/>
          <a:p>
            <a:pPr marL="0" marR="0">
              <a:lnSpc>
                <a:spcPct val="107000"/>
              </a:lnSpc>
              <a:spcBef>
                <a:spcPts val="0"/>
              </a:spcBef>
              <a:spcAft>
                <a:spcPts val="800"/>
              </a:spcAft>
            </a:pPr>
            <a:r>
              <a:rPr lang="fr-FR" sz="4400" b="1" dirty="0">
                <a:effectLst/>
                <a:latin typeface="Tahoma" panose="020B0604030504040204" pitchFamily="34" charset="0"/>
                <a:ea typeface="Tahoma" panose="020B0604030504040204" pitchFamily="34" charset="0"/>
                <a:cs typeface="Tahoma" panose="020B0604030504040204" pitchFamily="34" charset="0"/>
              </a:rPr>
              <a:t>● Ta </a:t>
            </a:r>
            <a:r>
              <a:rPr lang="fr-FR" sz="4400" b="1" dirty="0" err="1">
                <a:effectLst/>
                <a:latin typeface="Tahoma" panose="020B0604030504040204" pitchFamily="34" charset="0"/>
                <a:ea typeface="Tahoma" panose="020B0604030504040204" pitchFamily="34" charset="0"/>
                <a:cs typeface="Tahoma" panose="020B0604030504040204" pitchFamily="34" charset="0"/>
              </a:rPr>
              <a:t>quy</a:t>
            </a:r>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ước</a:t>
            </a:r>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vectơ-không</a:t>
            </a:r>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có</a:t>
            </a:r>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độ</a:t>
            </a:r>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dài</a:t>
            </a:r>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bằng</a:t>
            </a:r>
            <a:r>
              <a:rPr lang="fr-FR" sz="4400" b="1" dirty="0">
                <a:effectLst/>
                <a:latin typeface="Tahoma" panose="020B0604030504040204" pitchFamily="34" charset="0"/>
                <a:ea typeface="Tahoma" panose="020B0604030504040204" pitchFamily="34" charset="0"/>
                <a:cs typeface="Tahoma" panose="020B0604030504040204" pitchFamily="34" charset="0"/>
              </a:rPr>
              <a:t> 0, </a:t>
            </a:r>
            <a:r>
              <a:rPr lang="fr-FR" sz="4400" b="1" dirty="0" err="1">
                <a:effectLst/>
                <a:latin typeface="Tahoma" panose="020B0604030504040204" pitchFamily="34" charset="0"/>
                <a:ea typeface="Tahoma" panose="020B0604030504040204" pitchFamily="34" charset="0"/>
                <a:cs typeface="Tahoma" panose="020B0604030504040204" pitchFamily="34" charset="0"/>
              </a:rPr>
              <a:t>cùng</a:t>
            </a:r>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hướng</a:t>
            </a:r>
            <a:r>
              <a:rPr lang="fr-FR" sz="4400" b="1" dirty="0">
                <a:effectLst/>
                <a:latin typeface="Tahoma" panose="020B0604030504040204" pitchFamily="34" charset="0"/>
                <a:ea typeface="Tahoma" panose="020B0604030504040204" pitchFamily="34" charset="0"/>
                <a:cs typeface="Tahoma" panose="020B0604030504040204" pitchFamily="34" charset="0"/>
              </a:rPr>
              <a:t> (do </a:t>
            </a:r>
            <a:r>
              <a:rPr lang="fr-FR" sz="4400" b="1" dirty="0" err="1">
                <a:effectLst/>
                <a:latin typeface="Tahoma" panose="020B0604030504040204" pitchFamily="34" charset="0"/>
                <a:ea typeface="Tahoma" panose="020B0604030504040204" pitchFamily="34" charset="0"/>
                <a:cs typeface="Tahoma" panose="020B0604030504040204" pitchFamily="34" charset="0"/>
              </a:rPr>
              <a:t>đó</a:t>
            </a:r>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cùng</a:t>
            </a:r>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phương</a:t>
            </a:r>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với</a:t>
            </a:r>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mọi</a:t>
            </a:r>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vectơ</a:t>
            </a:r>
            <a:r>
              <a:rPr lang="fr-FR" sz="4400" b="1" dirty="0">
                <a:effectLst/>
                <a:latin typeface="Tahoma" panose="020B0604030504040204" pitchFamily="34" charset="0"/>
                <a:ea typeface="Tahoma" panose="020B0604030504040204" pitchFamily="34" charset="0"/>
                <a:cs typeface="Tahoma" panose="020B0604030504040204" pitchFamily="34" charset="0"/>
              </a:rPr>
              <a:t>.</a:t>
            </a:r>
            <a:endParaRPr lang="en-US" sz="4400" b="1" dirty="0">
              <a:effectLst/>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22" name="TextBox 21">
                <a:extLst>
                  <a:ext uri="{FF2B5EF4-FFF2-40B4-BE49-F238E27FC236}">
                    <a16:creationId xmlns="" xmlns:a16="http://schemas.microsoft.com/office/drawing/2014/main" id="{6C4BB377-AA9F-478E-B583-C3AE422E1D75}"/>
                  </a:ext>
                </a:extLst>
              </p:cNvPr>
              <p:cNvSpPr txBox="1"/>
              <p:nvPr/>
            </p:nvSpPr>
            <p:spPr>
              <a:xfrm>
                <a:off x="208050" y="8951714"/>
                <a:ext cx="13314197" cy="2279598"/>
              </a:xfrm>
              <a:prstGeom prst="rect">
                <a:avLst/>
              </a:prstGeom>
              <a:solidFill>
                <a:schemeClr val="accent1">
                  <a:lumMod val="20000"/>
                  <a:lumOff val="80000"/>
                </a:schemeClr>
              </a:solidFill>
            </p:spPr>
            <p:txBody>
              <a:bodyPr wrap="square">
                <a:spAutoFit/>
              </a:bodyPr>
              <a:lstStyle/>
              <a:p>
                <a:pPr marL="0" marR="0">
                  <a:lnSpc>
                    <a:spcPct val="107000"/>
                  </a:lnSpc>
                  <a:spcBef>
                    <a:spcPts val="0"/>
                  </a:spcBef>
                  <a:spcAft>
                    <a:spcPts val="800"/>
                  </a:spcAft>
                </a:pPr>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Các</a:t>
                </a:r>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vectơ-không</a:t>
                </a:r>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có</a:t>
                </a:r>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cùng</a:t>
                </a:r>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độ</a:t>
                </a:r>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dài</a:t>
                </a:r>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và</a:t>
                </a:r>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cùng</a:t>
                </a:r>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hướng</a:t>
                </a:r>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nên</a:t>
                </a:r>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bằng</a:t>
                </a:r>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nhau</a:t>
                </a:r>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và</a:t>
                </a:r>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được</a:t>
                </a:r>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kí</a:t>
                </a:r>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hiệu</a:t>
                </a:r>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chung</a:t>
                </a:r>
                <a:r>
                  <a:rPr lang="fr-FR" sz="4400" b="1" dirty="0">
                    <a:effectLst/>
                    <a:latin typeface="Tahoma" panose="020B0604030504040204" pitchFamily="34" charset="0"/>
                    <a:ea typeface="Tahoma" panose="020B0604030504040204" pitchFamily="34" charset="0"/>
                    <a:cs typeface="Tahoma" panose="020B0604030504040204" pitchFamily="34" charset="0"/>
                  </a:rPr>
                  <a:t> là </a:t>
                </a:r>
                <a14:m>
                  <m:oMath xmlns:m="http://schemas.openxmlformats.org/officeDocument/2006/math">
                    <m:acc>
                      <m:accPr>
                        <m:chr m:val="⃗"/>
                        <m:ctrlPr>
                          <a:rPr lang="en-US" sz="4400" b="1" i="1">
                            <a:effectLst/>
                            <a:latin typeface="Cambria Math"/>
                            <a:ea typeface="Calibri" panose="020F0502020204030204" pitchFamily="34" charset="0"/>
                            <a:cs typeface="Times New Roman" panose="02020603050405020304" pitchFamily="18" charset="0"/>
                          </a:rPr>
                        </m:ctrlPr>
                      </m:accPr>
                      <m:e>
                        <m:r>
                          <a:rPr lang="en-US" sz="4400" b="1" i="1" smtClean="0">
                            <a:effectLst/>
                            <a:latin typeface="Cambria Math" panose="02040503050406030204" pitchFamily="18" charset="0"/>
                            <a:ea typeface="Calibri" panose="020F0502020204030204" pitchFamily="34" charset="0"/>
                            <a:cs typeface="Times New Roman" panose="02020603050405020304" pitchFamily="18" charset="0"/>
                          </a:rPr>
                          <m:t>𝟎</m:t>
                        </m:r>
                      </m:e>
                    </m:acc>
                  </m:oMath>
                </a14:m>
                <a:r>
                  <a:rPr lang="fr-FR" sz="4400" b="1" dirty="0">
                    <a:effectLst/>
                    <a:latin typeface="Tahoma" panose="020B0604030504040204" pitchFamily="34" charset="0"/>
                    <a:ea typeface="Tahoma" panose="020B0604030504040204" pitchFamily="34" charset="0"/>
                    <a:cs typeface="Tahoma" panose="020B0604030504040204" pitchFamily="34" charset="0"/>
                  </a:rPr>
                  <a:t>.</a:t>
                </a:r>
                <a:endParaRPr lang="en-US" sz="4400" b="1" dirty="0">
                  <a:effectLst/>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2" name="TextBox 21">
                <a:extLst>
                  <a:ext uri="{FF2B5EF4-FFF2-40B4-BE49-F238E27FC236}">
                    <a16:creationId xmlns:a16="http://schemas.microsoft.com/office/drawing/2014/main" id="{6C4BB377-AA9F-478E-B583-C3AE422E1D75}"/>
                  </a:ext>
                </a:extLst>
              </p:cNvPr>
              <p:cNvSpPr txBox="1">
                <a:spLocks noRot="1" noChangeAspect="1" noMove="1" noResize="1" noEditPoints="1" noAdjustHandles="1" noChangeArrowheads="1" noChangeShapeType="1" noTextEdit="1"/>
              </p:cNvSpPr>
              <p:nvPr/>
            </p:nvSpPr>
            <p:spPr>
              <a:xfrm>
                <a:off x="208050" y="8951714"/>
                <a:ext cx="13314197" cy="2279598"/>
              </a:xfrm>
              <a:prstGeom prst="rect">
                <a:avLst/>
              </a:prstGeom>
              <a:blipFill>
                <a:blip r:embed="rId4"/>
                <a:stretch>
                  <a:fillRect l="-1832" t="-6150" b="-1149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TextBox 24">
                <a:extLst>
                  <a:ext uri="{FF2B5EF4-FFF2-40B4-BE49-F238E27FC236}">
                    <a16:creationId xmlns="" xmlns:a16="http://schemas.microsoft.com/office/drawing/2014/main" id="{08C85BFC-FF43-4E12-AB18-D90B82B394EC}"/>
                  </a:ext>
                </a:extLst>
              </p:cNvPr>
              <p:cNvSpPr txBox="1"/>
              <p:nvPr/>
            </p:nvSpPr>
            <p:spPr>
              <a:xfrm>
                <a:off x="208050" y="11478614"/>
                <a:ext cx="13279350" cy="1555106"/>
              </a:xfrm>
              <a:prstGeom prst="rect">
                <a:avLst/>
              </a:prstGeom>
              <a:solidFill>
                <a:schemeClr val="accent1">
                  <a:lumMod val="40000"/>
                  <a:lumOff val="60000"/>
                </a:schemeClr>
              </a:solidFill>
            </p:spPr>
            <p:txBody>
              <a:bodyPr wrap="square">
                <a:spAutoFit/>
              </a:bodyPr>
              <a:lstStyle/>
              <a:p>
                <a:pPr marL="0" marR="0">
                  <a:lnSpc>
                    <a:spcPct val="107000"/>
                  </a:lnSpc>
                  <a:spcBef>
                    <a:spcPts val="0"/>
                  </a:spcBef>
                  <a:spcAft>
                    <a:spcPts val="800"/>
                  </a:spcAft>
                </a:pPr>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Với</a:t>
                </a:r>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mỗi</a:t>
                </a:r>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điểm</a:t>
                </a:r>
                <a:r>
                  <a:rPr lang="fr-FR" sz="4400" b="1"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effectLst/>
                        <a:latin typeface="Cambria Math" panose="02040503050406030204" pitchFamily="18" charset="0"/>
                        <a:ea typeface="Calibri" panose="020F0502020204030204" pitchFamily="34" charset="0"/>
                        <a:cs typeface="Times New Roman" panose="02020603050405020304" pitchFamily="18" charset="0"/>
                      </a:rPr>
                      <m:t>𝑶</m:t>
                    </m:r>
                  </m:oMath>
                </a14:m>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và</a:t>
                </a:r>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vectơ</a:t>
                </a:r>
                <a:r>
                  <a:rPr lang="fr-FR" sz="4400" b="1"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sz="4400" b="1" i="1">
                            <a:effectLst/>
                            <a:latin typeface="Cambria Math"/>
                            <a:ea typeface="Calibri" panose="020F0502020204030204" pitchFamily="34" charset="0"/>
                            <a:cs typeface="Times New Roman" panose="02020603050405020304" pitchFamily="18" charset="0"/>
                          </a:rPr>
                        </m:ctrlPr>
                      </m:accPr>
                      <m:e>
                        <m:r>
                          <a:rPr lang="en-US" sz="4400" b="1" i="1">
                            <a:effectLst/>
                            <a:latin typeface="Cambria Math" panose="02040503050406030204" pitchFamily="18" charset="0"/>
                            <a:ea typeface="Calibri" panose="020F0502020204030204" pitchFamily="34" charset="0"/>
                            <a:cs typeface="Times New Roman" panose="02020603050405020304" pitchFamily="18" charset="0"/>
                          </a:rPr>
                          <m:t>𝒂</m:t>
                        </m:r>
                      </m:e>
                    </m:acc>
                  </m:oMath>
                </a14:m>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cho</a:t>
                </a:r>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trước</a:t>
                </a:r>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có</a:t>
                </a:r>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duy</a:t>
                </a:r>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nhất</a:t>
                </a:r>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điểm</a:t>
                </a:r>
                <a:r>
                  <a:rPr lang="fr-FR" sz="4400" b="1"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effectLst/>
                        <a:latin typeface="Cambria Math" panose="02040503050406030204" pitchFamily="18" charset="0"/>
                        <a:ea typeface="Calibri" panose="020F0502020204030204" pitchFamily="34" charset="0"/>
                        <a:cs typeface="Times New Roman" panose="02020603050405020304" pitchFamily="18" charset="0"/>
                      </a:rPr>
                      <m:t>𝑨</m:t>
                    </m:r>
                  </m:oMath>
                </a14:m>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sao</a:t>
                </a:r>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cho</a:t>
                </a:r>
                <a:r>
                  <a:rPr lang="fr-FR" sz="4400" b="1"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sz="4400" b="1" i="1">
                            <a:effectLst/>
                            <a:latin typeface="Cambria Math"/>
                            <a:ea typeface="Calibri" panose="020F0502020204030204" pitchFamily="34" charset="0"/>
                            <a:cs typeface="Times New Roman" panose="02020603050405020304" pitchFamily="18" charset="0"/>
                          </a:rPr>
                        </m:ctrlPr>
                      </m:accPr>
                      <m:e>
                        <m:r>
                          <a:rPr lang="en-US" sz="4400" b="1" i="1">
                            <a:effectLst/>
                            <a:latin typeface="Cambria Math" panose="02040503050406030204" pitchFamily="18" charset="0"/>
                            <a:ea typeface="Calibri" panose="020F0502020204030204" pitchFamily="34" charset="0"/>
                            <a:cs typeface="Times New Roman" panose="02020603050405020304" pitchFamily="18" charset="0"/>
                          </a:rPr>
                          <m:t>𝑶𝑨</m:t>
                        </m:r>
                      </m:e>
                    </m:acc>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4400" b="1" i="1">
                            <a:effectLst/>
                            <a:latin typeface="Cambria Math"/>
                            <a:ea typeface="Calibri" panose="020F0502020204030204" pitchFamily="34" charset="0"/>
                            <a:cs typeface="Times New Roman" panose="02020603050405020304" pitchFamily="18" charset="0"/>
                          </a:rPr>
                        </m:ctrlPr>
                      </m:accPr>
                      <m:e>
                        <m:r>
                          <a:rPr lang="en-US" sz="4400" b="1" i="1">
                            <a:effectLst/>
                            <a:latin typeface="Cambria Math" panose="02040503050406030204" pitchFamily="18" charset="0"/>
                            <a:ea typeface="Calibri" panose="020F0502020204030204" pitchFamily="34" charset="0"/>
                            <a:cs typeface="Times New Roman" panose="02020603050405020304" pitchFamily="18" charset="0"/>
                          </a:rPr>
                          <m:t>𝒂</m:t>
                        </m:r>
                      </m:e>
                    </m:acc>
                  </m:oMath>
                </a14:m>
                <a:r>
                  <a:rPr lang="fr-FR" sz="4400" b="1" dirty="0">
                    <a:effectLst/>
                    <a:latin typeface="Tahoma" panose="020B0604030504040204" pitchFamily="34" charset="0"/>
                    <a:ea typeface="Tahoma" panose="020B0604030504040204" pitchFamily="34" charset="0"/>
                    <a:cs typeface="Tahoma" panose="020B0604030504040204" pitchFamily="34" charset="0"/>
                  </a:rPr>
                  <a:t> (H.4.8).</a:t>
                </a:r>
                <a:endParaRPr lang="en-US" sz="4400" b="1" dirty="0">
                  <a:effectLst/>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5" name="TextBox 24">
                <a:extLst>
                  <a:ext uri="{FF2B5EF4-FFF2-40B4-BE49-F238E27FC236}">
                    <a16:creationId xmlns:a16="http://schemas.microsoft.com/office/drawing/2014/main" id="{08C85BFC-FF43-4E12-AB18-D90B82B394EC}"/>
                  </a:ext>
                </a:extLst>
              </p:cNvPr>
              <p:cNvSpPr txBox="1">
                <a:spLocks noRot="1" noChangeAspect="1" noMove="1" noResize="1" noEditPoints="1" noAdjustHandles="1" noChangeArrowheads="1" noChangeShapeType="1" noTextEdit="1"/>
              </p:cNvSpPr>
              <p:nvPr/>
            </p:nvSpPr>
            <p:spPr>
              <a:xfrm>
                <a:off x="208050" y="11478614"/>
                <a:ext cx="13279350" cy="1555106"/>
              </a:xfrm>
              <a:prstGeom prst="rect">
                <a:avLst/>
              </a:prstGeom>
              <a:blipFill>
                <a:blip r:embed="rId5"/>
                <a:stretch>
                  <a:fillRect l="-1836" t="-9412" b="-17255"/>
                </a:stretch>
              </a:blipFill>
            </p:spPr>
            <p:txBody>
              <a:bodyPr/>
              <a:lstStyle/>
              <a:p>
                <a:r>
                  <a:rPr lang="en-US">
                    <a:noFill/>
                  </a:rPr>
                  <a:t> </a:t>
                </a:r>
              </a:p>
            </p:txBody>
          </p:sp>
        </mc:Fallback>
      </mc:AlternateContent>
      <p:pic>
        <p:nvPicPr>
          <p:cNvPr id="3" name="Picture 2">
            <a:extLst>
              <a:ext uri="{FF2B5EF4-FFF2-40B4-BE49-F238E27FC236}">
                <a16:creationId xmlns="" xmlns:a16="http://schemas.microsoft.com/office/drawing/2014/main" id="{81B95B38-8DB8-A77D-C0A6-101FD9F10117}"/>
              </a:ext>
            </a:extLst>
          </p:cNvPr>
          <p:cNvPicPr>
            <a:picLocks noChangeAspect="1"/>
          </p:cNvPicPr>
          <p:nvPr/>
        </p:nvPicPr>
        <p:blipFill rotWithShape="1">
          <a:blip r:embed="rId6"/>
          <a:srcRect l="17591" t="31964" r="45591" b="17102"/>
          <a:stretch/>
        </p:blipFill>
        <p:spPr>
          <a:xfrm>
            <a:off x="14166496" y="3850332"/>
            <a:ext cx="9226904" cy="7033737"/>
          </a:xfrm>
          <a:prstGeom prst="rect">
            <a:avLst/>
          </a:prstGeom>
        </p:spPr>
      </p:pic>
      <p:cxnSp>
        <p:nvCxnSpPr>
          <p:cNvPr id="5" name="Straight Arrow Connector 4">
            <a:extLst>
              <a:ext uri="{FF2B5EF4-FFF2-40B4-BE49-F238E27FC236}">
                <a16:creationId xmlns="" xmlns:a16="http://schemas.microsoft.com/office/drawing/2014/main" id="{8EAF045C-0612-6F96-02E8-8F2D448821BF}"/>
              </a:ext>
            </a:extLst>
          </p:cNvPr>
          <p:cNvCxnSpPr>
            <a:cxnSpLocks/>
          </p:cNvCxnSpPr>
          <p:nvPr/>
        </p:nvCxnSpPr>
        <p:spPr>
          <a:xfrm flipV="1">
            <a:off x="16230600" y="5898861"/>
            <a:ext cx="3048000" cy="3052853"/>
          </a:xfrm>
          <a:prstGeom prst="straightConnector1">
            <a:avLst/>
          </a:prstGeom>
          <a:ln w="136525">
            <a:solidFill>
              <a:srgbClr val="0000FF"/>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 xmlns:a16="http://schemas.microsoft.com/office/drawing/2014/main" id="{96C1582F-4384-C2EA-5F6D-26223EF9A1F4}"/>
              </a:ext>
            </a:extLst>
          </p:cNvPr>
          <p:cNvCxnSpPr>
            <a:cxnSpLocks/>
          </p:cNvCxnSpPr>
          <p:nvPr/>
        </p:nvCxnSpPr>
        <p:spPr>
          <a:xfrm flipV="1">
            <a:off x="19202400" y="5943600"/>
            <a:ext cx="3048000" cy="3052853"/>
          </a:xfrm>
          <a:prstGeom prst="straightConnector1">
            <a:avLst/>
          </a:prstGeom>
          <a:ln w="136525">
            <a:solidFill>
              <a:srgbClr val="0000FF"/>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 name="TextBox 7">
                <a:extLst>
                  <a:ext uri="{FF2B5EF4-FFF2-40B4-BE49-F238E27FC236}">
                    <a16:creationId xmlns="" xmlns:a16="http://schemas.microsoft.com/office/drawing/2014/main" id="{506C7E2D-B16A-DD19-AE59-A5FACC491292}"/>
                  </a:ext>
                </a:extLst>
              </p:cNvPr>
              <p:cNvSpPr txBox="1"/>
              <p:nvPr/>
            </p:nvSpPr>
            <p:spPr>
              <a:xfrm>
                <a:off x="16687800" y="6400800"/>
                <a:ext cx="1524000" cy="1446550"/>
              </a:xfrm>
              <a:prstGeom prst="rect">
                <a:avLst/>
              </a:prstGeom>
              <a:noFill/>
            </p:spPr>
            <p:txBody>
              <a:bodyPr wrap="square" rtlCol="0">
                <a:spAutoFit/>
              </a:bodyPr>
              <a:lstStyle/>
              <a:p>
                <a:r>
                  <a:rPr lang="fr-FR" sz="4000" b="1" dirty="0">
                    <a:solidFill>
                      <a:srgbClr val="00B0F0"/>
                    </a:solidFill>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sz="8800" b="1" i="1" smtClean="0">
                            <a:solidFill>
                              <a:schemeClr val="accent5">
                                <a:lumMod val="75000"/>
                              </a:schemeClr>
                            </a:solidFill>
                            <a:effectLst/>
                            <a:latin typeface="Cambria Math"/>
                            <a:ea typeface="Calibri" panose="020F0502020204030204" pitchFamily="34" charset="0"/>
                            <a:cs typeface="Times New Roman" panose="02020603050405020304" pitchFamily="18" charset="0"/>
                          </a:rPr>
                        </m:ctrlPr>
                      </m:accPr>
                      <m:e>
                        <m:r>
                          <a:rPr lang="en-US" sz="8800" b="1" i="1">
                            <a:solidFill>
                              <a:schemeClr val="accent5">
                                <a:lumMod val="75000"/>
                              </a:schemeClr>
                            </a:solidFill>
                            <a:effectLst/>
                            <a:latin typeface="Cambria Math" panose="02040503050406030204" pitchFamily="18" charset="0"/>
                            <a:ea typeface="Calibri" panose="020F0502020204030204" pitchFamily="34" charset="0"/>
                            <a:cs typeface="Times New Roman" panose="02020603050405020304" pitchFamily="18" charset="0"/>
                          </a:rPr>
                          <m:t>𝒂</m:t>
                        </m:r>
                      </m:e>
                    </m:acc>
                  </m:oMath>
                </a14:m>
                <a:endParaRPr lang="en-US" sz="8800" dirty="0">
                  <a:solidFill>
                    <a:srgbClr val="00B0F0"/>
                  </a:solidFill>
                </a:endParaRPr>
              </a:p>
            </p:txBody>
          </p:sp>
        </mc:Choice>
        <mc:Fallback xmlns="">
          <p:sp>
            <p:nvSpPr>
              <p:cNvPr id="8" name="TextBox 7">
                <a:extLst>
                  <a:ext uri="{FF2B5EF4-FFF2-40B4-BE49-F238E27FC236}">
                    <a16:creationId xmlns:a16="http://schemas.microsoft.com/office/drawing/2014/main" id="{506C7E2D-B16A-DD19-AE59-A5FACC491292}"/>
                  </a:ext>
                </a:extLst>
              </p:cNvPr>
              <p:cNvSpPr txBox="1">
                <a:spLocks noRot="1" noChangeAspect="1" noMove="1" noResize="1" noEditPoints="1" noAdjustHandles="1" noChangeArrowheads="1" noChangeShapeType="1" noTextEdit="1"/>
              </p:cNvSpPr>
              <p:nvPr/>
            </p:nvSpPr>
            <p:spPr>
              <a:xfrm>
                <a:off x="16687800" y="6400800"/>
                <a:ext cx="1524000" cy="1446550"/>
              </a:xfrm>
              <a:prstGeom prst="rect">
                <a:avLst/>
              </a:prstGeom>
              <a:blipFill>
                <a:blip r:embed="rId7"/>
                <a:stretch>
                  <a:fillRect/>
                </a:stretch>
              </a:blipFill>
            </p:spPr>
            <p:txBody>
              <a:bodyPr/>
              <a:lstStyle/>
              <a:p>
                <a:r>
                  <a:rPr lang="en-US">
                    <a:noFill/>
                  </a:rPr>
                  <a:t> </a:t>
                </a:r>
              </a:p>
            </p:txBody>
          </p:sp>
        </mc:Fallback>
      </mc:AlternateContent>
      <p:sp>
        <p:nvSpPr>
          <p:cNvPr id="23" name="TextBox 22">
            <a:extLst>
              <a:ext uri="{FF2B5EF4-FFF2-40B4-BE49-F238E27FC236}">
                <a16:creationId xmlns="" xmlns:a16="http://schemas.microsoft.com/office/drawing/2014/main" id="{BB773C41-0FA2-BBAB-532B-C2AE096092AC}"/>
              </a:ext>
            </a:extLst>
          </p:cNvPr>
          <p:cNvSpPr txBox="1"/>
          <p:nvPr/>
        </p:nvSpPr>
        <p:spPr>
          <a:xfrm>
            <a:off x="19050000" y="8563451"/>
            <a:ext cx="1410730" cy="1723549"/>
          </a:xfrm>
          <a:prstGeom prst="rect">
            <a:avLst/>
          </a:prstGeom>
          <a:noFill/>
        </p:spPr>
        <p:txBody>
          <a:bodyPr wrap="square">
            <a:spAutoFit/>
          </a:bodyPr>
          <a:lstStyle/>
          <a:p>
            <a:r>
              <a:rPr lang="fr-FR" sz="4000" b="1" dirty="0">
                <a:effectLst/>
                <a:latin typeface="Times New Roman" panose="02020603050405020304" pitchFamily="18" charset="0"/>
                <a:ea typeface="Tahoma" panose="020B0604030504040204" pitchFamily="34" charset="0"/>
                <a:cs typeface="Times New Roman" panose="02020603050405020304" pitchFamily="18" charset="0"/>
              </a:rPr>
              <a:t>●</a:t>
            </a:r>
          </a:p>
          <a:p>
            <a:r>
              <a:rPr lang="fr-FR" sz="6600" b="1" dirty="0">
                <a:solidFill>
                  <a:schemeClr val="accent5">
                    <a:lumMod val="75000"/>
                  </a:schemeClr>
                </a:solidFill>
                <a:latin typeface="Times New Roman" panose="02020603050405020304" pitchFamily="18" charset="0"/>
                <a:ea typeface="Tahoma" panose="020B0604030504040204" pitchFamily="34" charset="0"/>
                <a:cs typeface="Times New Roman" panose="02020603050405020304" pitchFamily="18" charset="0"/>
              </a:rPr>
              <a:t>O</a:t>
            </a:r>
            <a:endParaRPr lang="en-US" sz="6600" dirty="0">
              <a:solidFill>
                <a:schemeClr val="accent5">
                  <a:lumMod val="75000"/>
                </a:schemeClr>
              </a:solidFill>
              <a:latin typeface="Times New Roman" panose="02020603050405020304" pitchFamily="18" charset="0"/>
              <a:cs typeface="Times New Roman" panose="02020603050405020304" pitchFamily="18" charset="0"/>
            </a:endParaRPr>
          </a:p>
        </p:txBody>
      </p:sp>
      <p:sp>
        <p:nvSpPr>
          <p:cNvPr id="26" name="TextBox 25">
            <a:extLst>
              <a:ext uri="{FF2B5EF4-FFF2-40B4-BE49-F238E27FC236}">
                <a16:creationId xmlns="" xmlns:a16="http://schemas.microsoft.com/office/drawing/2014/main" id="{28A9FE41-A8C7-5AC6-7CB5-E22CDF498DF4}"/>
              </a:ext>
            </a:extLst>
          </p:cNvPr>
          <p:cNvSpPr txBox="1"/>
          <p:nvPr/>
        </p:nvSpPr>
        <p:spPr>
          <a:xfrm>
            <a:off x="22250400" y="5597604"/>
            <a:ext cx="1902579" cy="1107996"/>
          </a:xfrm>
          <a:prstGeom prst="rect">
            <a:avLst/>
          </a:prstGeom>
          <a:noFill/>
        </p:spPr>
        <p:txBody>
          <a:bodyPr wrap="square">
            <a:spAutoFit/>
          </a:bodyPr>
          <a:lstStyle/>
          <a:p>
            <a:r>
              <a:rPr lang="fr-FR" sz="6600" b="1" dirty="0">
                <a:solidFill>
                  <a:schemeClr val="accent5">
                    <a:lumMod val="75000"/>
                  </a:schemeClr>
                </a:solidFill>
                <a:latin typeface="Times New Roman" panose="02020603050405020304" pitchFamily="18" charset="0"/>
                <a:ea typeface="Tahoma" panose="020B0604030504040204" pitchFamily="34" charset="0"/>
                <a:cs typeface="Times New Roman" panose="02020603050405020304" pitchFamily="18" charset="0"/>
              </a:rPr>
              <a:t>A</a:t>
            </a:r>
            <a:endParaRPr lang="en-US" sz="6600" dirty="0">
              <a:solidFill>
                <a:schemeClr val="accent5">
                  <a:lumMod val="75000"/>
                </a:schemeClr>
              </a:solidFill>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 xmlns:a16="http://schemas.microsoft.com/office/drawing/2014/main" id="{927869F8-6CA6-E8DB-3BD8-02056B033F2D}"/>
              </a:ext>
            </a:extLst>
          </p:cNvPr>
          <p:cNvSpPr txBox="1"/>
          <p:nvPr/>
        </p:nvSpPr>
        <p:spPr>
          <a:xfrm>
            <a:off x="17449800" y="10275051"/>
            <a:ext cx="3352800" cy="754053"/>
          </a:xfrm>
          <a:prstGeom prst="rect">
            <a:avLst/>
          </a:prstGeom>
          <a:noFill/>
        </p:spPr>
        <p:txBody>
          <a:bodyPr wrap="square" rtlCol="0">
            <a:spAutoFit/>
          </a:bodyPr>
          <a:lstStyle/>
          <a:p>
            <a:r>
              <a:rPr lang="en-US" b="1">
                <a:solidFill>
                  <a:srgbClr val="C00000"/>
                </a:solidFill>
              </a:rPr>
              <a:t>Hình 4.8</a:t>
            </a:r>
          </a:p>
        </p:txBody>
      </p:sp>
    </p:spTree>
    <p:extLst>
      <p:ext uri="{BB962C8B-B14F-4D97-AF65-F5344CB8AC3E}">
        <p14:creationId xmlns:p14="http://schemas.microsoft.com/office/powerpoint/2010/main" val="185489493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barn(inVertical)">
                                      <p:cBhvr>
                                        <p:cTn id="7" dur="500"/>
                                        <p:tgtEl>
                                          <p:spTgt spid="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1000"/>
                                        <p:tgtEl>
                                          <p:spTgt spid="21"/>
                                        </p:tgtEl>
                                      </p:cBhvr>
                                    </p:animEffect>
                                    <p:anim calcmode="lin" valueType="num">
                                      <p:cBhvr>
                                        <p:cTn id="20" dur="1000" fill="hold"/>
                                        <p:tgtEl>
                                          <p:spTgt spid="21"/>
                                        </p:tgtEl>
                                        <p:attrNameLst>
                                          <p:attrName>ppt_x</p:attrName>
                                        </p:attrNameLst>
                                      </p:cBhvr>
                                      <p:tavLst>
                                        <p:tav tm="0">
                                          <p:val>
                                            <p:strVal val="#ppt_x"/>
                                          </p:val>
                                        </p:tav>
                                        <p:tav tm="100000">
                                          <p:val>
                                            <p:strVal val="#ppt_x"/>
                                          </p:val>
                                        </p:tav>
                                      </p:tavLst>
                                    </p:anim>
                                    <p:anim calcmode="lin" valueType="num">
                                      <p:cBhvr>
                                        <p:cTn id="2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additive="base">
                                        <p:cTn id="26" dur="500" fill="hold"/>
                                        <p:tgtEl>
                                          <p:spTgt spid="22"/>
                                        </p:tgtEl>
                                        <p:attrNameLst>
                                          <p:attrName>ppt_x</p:attrName>
                                        </p:attrNameLst>
                                      </p:cBhvr>
                                      <p:tavLst>
                                        <p:tav tm="0">
                                          <p:val>
                                            <p:strVal val="#ppt_x"/>
                                          </p:val>
                                        </p:tav>
                                        <p:tav tm="100000">
                                          <p:val>
                                            <p:strVal val="#ppt_x"/>
                                          </p:val>
                                        </p:tav>
                                      </p:tavLst>
                                    </p:anim>
                                    <p:anim calcmode="lin" valueType="num">
                                      <p:cBhvr additive="base">
                                        <p:cTn id="27"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barn(inVertical)">
                                      <p:cBhvr>
                                        <p:cTn id="32" dur="5000"/>
                                        <p:tgtEl>
                                          <p:spTgt spid="25"/>
                                        </p:tgtEl>
                                      </p:cBhvr>
                                    </p:animEffect>
                                  </p:childTnLst>
                                </p:cTn>
                              </p:par>
                              <p:par>
                                <p:cTn id="33" presetID="22" presetClass="entr" presetSubtype="4" fill="hold" nodeType="with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wipe(down)">
                                      <p:cBhvr>
                                        <p:cTn id="35" dur="500"/>
                                        <p:tgtEl>
                                          <p:spTgt spid="3"/>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wipe(left)">
                                      <p:cBhvr>
                                        <p:cTn id="40" dur="2000"/>
                                        <p:tgtEl>
                                          <p:spTgt spid="5"/>
                                        </p:tgtEl>
                                      </p:cBhvr>
                                    </p:animEffect>
                                  </p:childTnLst>
                                </p:cTn>
                              </p:par>
                              <p:par>
                                <p:cTn id="41" presetID="22" presetClass="entr" presetSubtype="4" fill="hold" grpId="0" nodeType="withEffect">
                                  <p:stCondLst>
                                    <p:cond delay="1000"/>
                                  </p:stCondLst>
                                  <p:childTnLst>
                                    <p:set>
                                      <p:cBhvr>
                                        <p:cTn id="42" dur="1" fill="hold">
                                          <p:stCondLst>
                                            <p:cond delay="0"/>
                                          </p:stCondLst>
                                        </p:cTn>
                                        <p:tgtEl>
                                          <p:spTgt spid="8"/>
                                        </p:tgtEl>
                                        <p:attrNameLst>
                                          <p:attrName>style.visibility</p:attrName>
                                        </p:attrNameLst>
                                      </p:cBhvr>
                                      <p:to>
                                        <p:strVal val="visible"/>
                                      </p:to>
                                    </p:set>
                                    <p:animEffect transition="in" filter="wipe(down)">
                                      <p:cBhvr>
                                        <p:cTn id="43" dur="2000"/>
                                        <p:tgtEl>
                                          <p:spTgt spid="8"/>
                                        </p:tgtEl>
                                      </p:cBhvr>
                                    </p:animEffect>
                                  </p:childTnLst>
                                </p:cTn>
                              </p:par>
                              <p:par>
                                <p:cTn id="44" presetID="22" presetClass="entr" presetSubtype="4" fill="hold" grpId="0" nodeType="withEffect">
                                  <p:stCondLst>
                                    <p:cond delay="1500"/>
                                  </p:stCondLst>
                                  <p:childTnLst>
                                    <p:set>
                                      <p:cBhvr>
                                        <p:cTn id="45" dur="1" fill="hold">
                                          <p:stCondLst>
                                            <p:cond delay="0"/>
                                          </p:stCondLst>
                                        </p:cTn>
                                        <p:tgtEl>
                                          <p:spTgt spid="23"/>
                                        </p:tgtEl>
                                        <p:attrNameLst>
                                          <p:attrName>style.visibility</p:attrName>
                                        </p:attrNameLst>
                                      </p:cBhvr>
                                      <p:to>
                                        <p:strVal val="visible"/>
                                      </p:to>
                                    </p:set>
                                    <p:animEffect transition="in" filter="wipe(down)">
                                      <p:cBhvr>
                                        <p:cTn id="46" dur="2000"/>
                                        <p:tgtEl>
                                          <p:spTgt spid="23"/>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nodeType="click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wipe(left)">
                                      <p:cBhvr>
                                        <p:cTn id="51" dur="2000"/>
                                        <p:tgtEl>
                                          <p:spTgt spid="17"/>
                                        </p:tgtEl>
                                      </p:cBhvr>
                                    </p:animEffect>
                                  </p:childTnLst>
                                </p:cTn>
                              </p:par>
                              <p:par>
                                <p:cTn id="52" presetID="22" presetClass="entr" presetSubtype="4" fill="hold" grpId="0" nodeType="withEffect">
                                  <p:stCondLst>
                                    <p:cond delay="1000"/>
                                  </p:stCondLst>
                                  <p:childTnLst>
                                    <p:set>
                                      <p:cBhvr>
                                        <p:cTn id="53" dur="1" fill="hold">
                                          <p:stCondLst>
                                            <p:cond delay="0"/>
                                          </p:stCondLst>
                                        </p:cTn>
                                        <p:tgtEl>
                                          <p:spTgt spid="26"/>
                                        </p:tgtEl>
                                        <p:attrNameLst>
                                          <p:attrName>style.visibility</p:attrName>
                                        </p:attrNameLst>
                                      </p:cBhvr>
                                      <p:to>
                                        <p:strVal val="visible"/>
                                      </p:to>
                                    </p:set>
                                    <p:animEffect transition="in" filter="wipe(down)">
                                      <p:cBhvr>
                                        <p:cTn id="54" dur="500"/>
                                        <p:tgtEl>
                                          <p:spTgt spid="26"/>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grpId="0" nodeType="clickEffect">
                                  <p:stCondLst>
                                    <p:cond delay="1000"/>
                                  </p:stCondLst>
                                  <p:childTnLst>
                                    <p:set>
                                      <p:cBhvr>
                                        <p:cTn id="58" dur="1" fill="hold">
                                          <p:stCondLst>
                                            <p:cond delay="0"/>
                                          </p:stCondLst>
                                        </p:cTn>
                                        <p:tgtEl>
                                          <p:spTgt spid="11"/>
                                        </p:tgtEl>
                                        <p:attrNameLst>
                                          <p:attrName>style.visibility</p:attrName>
                                        </p:attrNameLst>
                                      </p:cBhvr>
                                      <p:to>
                                        <p:strVal val="visible"/>
                                      </p:to>
                                    </p:set>
                                    <p:animEffect transition="in" filter="wipe(down)">
                                      <p:cBhvr>
                                        <p:cTn id="5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1" grpId="0" animBg="1"/>
      <p:bldP spid="22" grpId="0" animBg="1"/>
      <p:bldP spid="25" grpId="0" animBg="1"/>
      <p:bldP spid="8" grpId="0"/>
      <p:bldP spid="23" grpId="0"/>
      <p:bldP spid="26" grpId="0"/>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 xmlns:a16="http://schemas.microsoft.com/office/drawing/2014/main" id="{5D313519-0C89-483D-A08E-CF6067282148}"/>
              </a:ext>
            </a:extLst>
          </p:cNvPr>
          <p:cNvGrpSpPr/>
          <p:nvPr/>
        </p:nvGrpSpPr>
        <p:grpSpPr>
          <a:xfrm>
            <a:off x="-34293" y="5020991"/>
            <a:ext cx="24307800" cy="8686800"/>
            <a:chOff x="48567" y="4381499"/>
            <a:chExt cx="23448451" cy="7619998"/>
          </a:xfrm>
          <a:solidFill>
            <a:srgbClr val="DAE3F3"/>
          </a:solidFill>
        </p:grpSpPr>
        <p:sp>
          <p:nvSpPr>
            <p:cNvPr id="3" name="Rounded Rectangle 52">
              <a:extLst>
                <a:ext uri="{FF2B5EF4-FFF2-40B4-BE49-F238E27FC236}">
                  <a16:creationId xmlns="" xmlns:a16="http://schemas.microsoft.com/office/drawing/2014/main" id="{5B1AB244-3D78-416D-AEF1-35CC4562B7A3}"/>
                </a:ext>
              </a:extLst>
            </p:cNvPr>
            <p:cNvSpPr/>
            <p:nvPr/>
          </p:nvSpPr>
          <p:spPr>
            <a:xfrm>
              <a:off x="385312" y="4941555"/>
              <a:ext cx="23111706" cy="7059942"/>
            </a:xfrm>
            <a:prstGeom prst="roundRect">
              <a:avLst>
                <a:gd name="adj" fmla="val 2239"/>
              </a:avLst>
            </a:prstGeom>
            <a:grp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endParaRPr lang="en-US" sz="48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nvGrpSpPr>
            <p:cNvPr id="4" name="Group 3">
              <a:extLst>
                <a:ext uri="{FF2B5EF4-FFF2-40B4-BE49-F238E27FC236}">
                  <a16:creationId xmlns="" xmlns:a16="http://schemas.microsoft.com/office/drawing/2014/main" id="{B6FC852D-338F-4593-BDAE-4432C24EAC82}"/>
                </a:ext>
              </a:extLst>
            </p:cNvPr>
            <p:cNvGrpSpPr/>
            <p:nvPr/>
          </p:nvGrpSpPr>
          <p:grpSpPr>
            <a:xfrm>
              <a:off x="48567" y="4381499"/>
              <a:ext cx="3991940" cy="1079474"/>
              <a:chOff x="410517" y="4648199"/>
              <a:chExt cx="3991940" cy="1079474"/>
            </a:xfrm>
            <a:grpFill/>
          </p:grpSpPr>
          <p:sp>
            <p:nvSpPr>
              <p:cNvPr id="5" name="Freeform 20">
                <a:extLst>
                  <a:ext uri="{FF2B5EF4-FFF2-40B4-BE49-F238E27FC236}">
                    <a16:creationId xmlns="" xmlns:a16="http://schemas.microsoft.com/office/drawing/2014/main" id="{20085AD8-BD87-4A35-B6D4-9AE383128185}"/>
                  </a:ext>
                </a:extLst>
              </p:cNvPr>
              <p:cNvSpPr>
                <a:spLocks/>
              </p:cNvSpPr>
              <p:nvPr/>
            </p:nvSpPr>
            <p:spPr bwMode="auto">
              <a:xfrm rot="16200000" flipV="1">
                <a:off x="2421084" y="3633167"/>
                <a:ext cx="966341" cy="2996405"/>
              </a:xfrm>
              <a:prstGeom prst="round1Rect">
                <a:avLst/>
              </a:prstGeom>
              <a:grp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6" name="TextBox 5">
                <a:extLst>
                  <a:ext uri="{FF2B5EF4-FFF2-40B4-BE49-F238E27FC236}">
                    <a16:creationId xmlns="" xmlns:a16="http://schemas.microsoft.com/office/drawing/2014/main" id="{F08C0313-9358-457E-845F-D4B035AC31D3}"/>
                  </a:ext>
                </a:extLst>
              </p:cNvPr>
              <p:cNvSpPr txBox="1"/>
              <p:nvPr/>
            </p:nvSpPr>
            <p:spPr>
              <a:xfrm>
                <a:off x="1406054" y="4732063"/>
                <a:ext cx="2872839" cy="800219"/>
              </a:xfrm>
              <a:prstGeom prst="rect">
                <a:avLst/>
              </a:prstGeom>
              <a:grpFill/>
            </p:spPr>
            <p:txBody>
              <a:bodyPr wrap="square" rtlCol="0">
                <a:spAutoFit/>
              </a:bodyPr>
              <a:lstStyle/>
              <a:p>
                <a:pPr algn="ctr"/>
                <a:r>
                  <a:rPr lang="vi-VN" sz="4600" b="1" dirty="0">
                    <a:solidFill>
                      <a:prstClr val="black"/>
                    </a:solidFill>
                    <a:latin typeface="Tahoma" pitchFamily="34" charset="0"/>
                    <a:ea typeface="Tahoma" pitchFamily="34" charset="0"/>
                    <a:cs typeface="Tahoma" pitchFamily="34" charset="0"/>
                  </a:rPr>
                  <a:t>Bài giải</a:t>
                </a:r>
                <a:endParaRPr lang="en-US" sz="4600" b="1" dirty="0">
                  <a:solidFill>
                    <a:prstClr val="black"/>
                  </a:solidFill>
                  <a:latin typeface="Tahoma" pitchFamily="34" charset="0"/>
                  <a:ea typeface="Tahoma" pitchFamily="34" charset="0"/>
                  <a:cs typeface="Tahoma" pitchFamily="34" charset="0"/>
                </a:endParaRPr>
              </a:p>
            </p:txBody>
          </p:sp>
          <p:pic>
            <p:nvPicPr>
              <p:cNvPr id="7" name="Picture 6">
                <a:extLst>
                  <a:ext uri="{FF2B5EF4-FFF2-40B4-BE49-F238E27FC236}">
                    <a16:creationId xmlns="" xmlns:a16="http://schemas.microsoft.com/office/drawing/2014/main" id="{AB75B5B9-D442-4C6E-96A9-9A573FE06D9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410517" y="4648200"/>
                <a:ext cx="1058947" cy="1079473"/>
              </a:xfrm>
              <a:prstGeom prst="round2DiagRect">
                <a:avLst>
                  <a:gd name="adj1" fmla="val 27632"/>
                  <a:gd name="adj2" fmla="val 0"/>
                </a:avLst>
              </a:prstGeom>
              <a:grpFill/>
              <a:ln w="38100" cap="sq">
                <a:solidFill>
                  <a:schemeClr val="accent6">
                    <a:lumMod val="50000"/>
                  </a:schemeClr>
                </a:solidFill>
                <a:miter lim="800000"/>
              </a:ln>
              <a:effectLst>
                <a:outerShdw blurRad="254000" algn="tl" rotWithShape="0">
                  <a:srgbClr val="000000">
                    <a:alpha val="43000"/>
                  </a:srgbClr>
                </a:outerShdw>
              </a:effectLst>
            </p:spPr>
          </p:pic>
        </p:grpSp>
      </p:grpSp>
      <p:grpSp>
        <p:nvGrpSpPr>
          <p:cNvPr id="18" name="Group 17">
            <a:extLst>
              <a:ext uri="{FF2B5EF4-FFF2-40B4-BE49-F238E27FC236}">
                <a16:creationId xmlns="" xmlns:a16="http://schemas.microsoft.com/office/drawing/2014/main" id="{8F06450E-ACA8-42F7-B878-4360BA0CBA71}"/>
              </a:ext>
            </a:extLst>
          </p:cNvPr>
          <p:cNvGrpSpPr/>
          <p:nvPr/>
        </p:nvGrpSpPr>
        <p:grpSpPr>
          <a:xfrm>
            <a:off x="-121852" y="2222720"/>
            <a:ext cx="24130981" cy="2848625"/>
            <a:chOff x="923003" y="3917552"/>
            <a:chExt cx="23943880" cy="4005783"/>
          </a:xfrm>
        </p:grpSpPr>
        <p:sp>
          <p:nvSpPr>
            <p:cNvPr id="19" name="Rounded Rectangle 41">
              <a:extLst>
                <a:ext uri="{FF2B5EF4-FFF2-40B4-BE49-F238E27FC236}">
                  <a16:creationId xmlns="" xmlns:a16="http://schemas.microsoft.com/office/drawing/2014/main" id="{CC866FB0-B137-49F3-A47E-0B1A18FC432E}"/>
                </a:ext>
              </a:extLst>
            </p:cNvPr>
            <p:cNvSpPr/>
            <p:nvPr/>
          </p:nvSpPr>
          <p:spPr>
            <a:xfrm>
              <a:off x="1272211" y="4426857"/>
              <a:ext cx="23594672" cy="3496478"/>
            </a:xfrm>
            <a:prstGeom prst="roundRect">
              <a:avLst>
                <a:gd name="adj" fmla="val 10158"/>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400" b="1">
                  <a:solidFill>
                    <a:prstClr val="black"/>
                  </a:solidFill>
                  <a:latin typeface="Tahoma" panose="020B0604030504040204" pitchFamily="34" charset="0"/>
                  <a:ea typeface="Tahoma" panose="020B0604030504040204" pitchFamily="34" charset="0"/>
                  <a:cs typeface="Tahoma" panose="020B0604030504040204" pitchFamily="34" charset="0"/>
                </a:rPr>
                <a:t>                          </a:t>
              </a:r>
              <a:endParaRPr lang="en-US" sz="4800" b="1">
                <a:solidFill>
                  <a:prstClr val="black"/>
                </a:solidFill>
                <a:latin typeface="Tahoma" panose="020B0604030504040204" pitchFamily="34" charset="0"/>
                <a:ea typeface="Tahoma" panose="020B0604030504040204" pitchFamily="34" charset="0"/>
                <a:cs typeface="Tahoma" panose="020B0604030504040204" pitchFamily="34" charset="0"/>
              </a:endParaRPr>
            </a:p>
          </p:txBody>
        </p:sp>
        <p:grpSp>
          <p:nvGrpSpPr>
            <p:cNvPr id="20" name="Group 19">
              <a:extLst>
                <a:ext uri="{FF2B5EF4-FFF2-40B4-BE49-F238E27FC236}">
                  <a16:creationId xmlns="" xmlns:a16="http://schemas.microsoft.com/office/drawing/2014/main" id="{61E96746-B33C-4D41-836E-CA7E0074841E}"/>
                </a:ext>
              </a:extLst>
            </p:cNvPr>
            <p:cNvGrpSpPr/>
            <p:nvPr/>
          </p:nvGrpSpPr>
          <p:grpSpPr>
            <a:xfrm>
              <a:off x="923003" y="3917552"/>
              <a:ext cx="3999224" cy="1374829"/>
              <a:chOff x="923003" y="3917552"/>
              <a:chExt cx="3999224" cy="1374829"/>
            </a:xfrm>
          </p:grpSpPr>
          <p:grpSp>
            <p:nvGrpSpPr>
              <p:cNvPr id="21" name="Group 20">
                <a:extLst>
                  <a:ext uri="{FF2B5EF4-FFF2-40B4-BE49-F238E27FC236}">
                    <a16:creationId xmlns="" xmlns:a16="http://schemas.microsoft.com/office/drawing/2014/main" id="{7719E236-B0D7-442E-8A08-3228625765BF}"/>
                  </a:ext>
                </a:extLst>
              </p:cNvPr>
              <p:cNvGrpSpPr/>
              <p:nvPr/>
            </p:nvGrpSpPr>
            <p:grpSpPr>
              <a:xfrm>
                <a:off x="1362044" y="4056327"/>
                <a:ext cx="3560183" cy="1236054"/>
                <a:chOff x="2028794" y="4418277"/>
                <a:chExt cx="3560183" cy="1236054"/>
              </a:xfrm>
            </p:grpSpPr>
            <p:sp>
              <p:nvSpPr>
                <p:cNvPr id="23" name="Freeform 20">
                  <a:extLst>
                    <a:ext uri="{FF2B5EF4-FFF2-40B4-BE49-F238E27FC236}">
                      <a16:creationId xmlns="" xmlns:a16="http://schemas.microsoft.com/office/drawing/2014/main" id="{B393AAC4-D254-453D-8479-B404D455FFB8}"/>
                    </a:ext>
                  </a:extLst>
                </p:cNvPr>
                <p:cNvSpPr>
                  <a:spLocks/>
                </p:cNvSpPr>
                <p:nvPr/>
              </p:nvSpPr>
              <p:spPr bwMode="auto">
                <a:xfrm rot="5400000">
                  <a:off x="3162297" y="3284774"/>
                  <a:ext cx="1236054" cy="3503060"/>
                </a:xfrm>
                <a:prstGeom prst="round2SameRect">
                  <a:avLst>
                    <a:gd name="adj1" fmla="val 19445"/>
                    <a:gd name="adj2" fmla="val 0"/>
                  </a:avLst>
                </a:prstGeom>
                <a:solidFill>
                  <a:srgbClr val="FFF9BC"/>
                </a:solidFill>
                <a:ln w="57150">
                  <a:solidFill>
                    <a:srgbClr val="91720D"/>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b="1">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24" name="TextBox 23">
                  <a:extLst>
                    <a:ext uri="{FF2B5EF4-FFF2-40B4-BE49-F238E27FC236}">
                      <a16:creationId xmlns="" xmlns:a16="http://schemas.microsoft.com/office/drawing/2014/main" id="{7641E29D-906E-4634-ADED-96B1E8DA8216}"/>
                    </a:ext>
                  </a:extLst>
                </p:cNvPr>
                <p:cNvSpPr txBox="1"/>
                <p:nvPr/>
              </p:nvSpPr>
              <p:spPr>
                <a:xfrm>
                  <a:off x="2693579" y="4510040"/>
                  <a:ext cx="2895398" cy="929984"/>
                </a:xfrm>
                <a:prstGeom prst="rect">
                  <a:avLst/>
                </a:prstGeom>
                <a:noFill/>
              </p:spPr>
              <p:txBody>
                <a:bodyPr wrap="square" rtlCol="0">
                  <a:spAutoFit/>
                </a:bodyPr>
                <a:lstStyle/>
                <a:p>
                  <a:pPr algn="ctr"/>
                  <a:r>
                    <a:rPr lang="en-US" sz="4600" b="1" dirty="0" err="1">
                      <a:solidFill>
                        <a:prstClr val="black"/>
                      </a:solidFill>
                      <a:latin typeface="Tahoma" pitchFamily="34" charset="0"/>
                      <a:ea typeface="Tahoma" pitchFamily="34" charset="0"/>
                      <a:cs typeface="Tahoma" pitchFamily="34" charset="0"/>
                    </a:rPr>
                    <a:t>Ví</a:t>
                  </a:r>
                  <a:r>
                    <a:rPr lang="en-US" sz="4600" b="1" dirty="0">
                      <a:solidFill>
                        <a:prstClr val="black"/>
                      </a:solidFill>
                      <a:latin typeface="Tahoma" pitchFamily="34" charset="0"/>
                      <a:ea typeface="Tahoma" pitchFamily="34" charset="0"/>
                      <a:cs typeface="Tahoma" pitchFamily="34" charset="0"/>
                    </a:rPr>
                    <a:t> </a:t>
                  </a:r>
                  <a:r>
                    <a:rPr lang="en-US" sz="4600" b="1" dirty="0" err="1">
                      <a:solidFill>
                        <a:prstClr val="black"/>
                      </a:solidFill>
                      <a:latin typeface="Tahoma" pitchFamily="34" charset="0"/>
                      <a:ea typeface="Tahoma" pitchFamily="34" charset="0"/>
                      <a:cs typeface="Tahoma" pitchFamily="34" charset="0"/>
                    </a:rPr>
                    <a:t>dụ</a:t>
                  </a:r>
                  <a:r>
                    <a:rPr lang="en-US" sz="4600" b="1" dirty="0">
                      <a:solidFill>
                        <a:prstClr val="black"/>
                      </a:solidFill>
                      <a:latin typeface="Tahoma" pitchFamily="34" charset="0"/>
                      <a:ea typeface="Tahoma" pitchFamily="34" charset="0"/>
                      <a:cs typeface="Tahoma" pitchFamily="34" charset="0"/>
                    </a:rPr>
                    <a:t> 2.</a:t>
                  </a:r>
                  <a:r>
                    <a:rPr lang="vi-VN" sz="4600" b="1" dirty="0">
                      <a:solidFill>
                        <a:prstClr val="black"/>
                      </a:solidFill>
                      <a:latin typeface="Tahoma" pitchFamily="34" charset="0"/>
                      <a:ea typeface="Tahoma" pitchFamily="34" charset="0"/>
                      <a:cs typeface="Tahoma" pitchFamily="34" charset="0"/>
                    </a:rPr>
                    <a:t> </a:t>
                  </a:r>
                  <a:endParaRPr lang="en-US" sz="4600" b="1" dirty="0">
                    <a:solidFill>
                      <a:prstClr val="black"/>
                    </a:solidFill>
                    <a:latin typeface="Tahoma" pitchFamily="34" charset="0"/>
                    <a:ea typeface="Tahoma" pitchFamily="34" charset="0"/>
                    <a:cs typeface="Tahoma" pitchFamily="34" charset="0"/>
                  </a:endParaRPr>
                </a:p>
              </p:txBody>
            </p:sp>
          </p:grpSp>
          <p:pic>
            <p:nvPicPr>
              <p:cNvPr id="22" name="Picture 21">
                <a:extLst>
                  <a:ext uri="{FF2B5EF4-FFF2-40B4-BE49-F238E27FC236}">
                    <a16:creationId xmlns="" xmlns:a16="http://schemas.microsoft.com/office/drawing/2014/main" id="{6650C43C-37F7-4A87-880E-749F8F15838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923003" y="3917552"/>
                <a:ext cx="1076356" cy="1374829"/>
              </a:xfrm>
              <a:prstGeom prst="round2DiagRect">
                <a:avLst>
                  <a:gd name="adj1" fmla="val 30509"/>
                  <a:gd name="adj2" fmla="val 0"/>
                </a:avLst>
              </a:prstGeom>
              <a:ln w="38100" cap="sq">
                <a:solidFill>
                  <a:srgbClr val="91720D"/>
                </a:solidFill>
                <a:miter lim="800000"/>
              </a:ln>
              <a:effectLst>
                <a:outerShdw blurRad="254000" algn="tl" rotWithShape="0">
                  <a:srgbClr val="000000">
                    <a:alpha val="43000"/>
                  </a:srgbClr>
                </a:outerShdw>
              </a:effectLst>
            </p:spPr>
          </p:pic>
        </p:grpSp>
      </p:grpSp>
      <p:grpSp>
        <p:nvGrpSpPr>
          <p:cNvPr id="32" name="Group 31">
            <a:extLst>
              <a:ext uri="{FF2B5EF4-FFF2-40B4-BE49-F238E27FC236}">
                <a16:creationId xmlns="" xmlns:a16="http://schemas.microsoft.com/office/drawing/2014/main" id="{E718B1F5-EE43-4B60-897A-BD21867EE450}"/>
              </a:ext>
            </a:extLst>
          </p:cNvPr>
          <p:cNvGrpSpPr/>
          <p:nvPr/>
        </p:nvGrpSpPr>
        <p:grpSpPr>
          <a:xfrm>
            <a:off x="264171" y="1598148"/>
            <a:ext cx="19656043" cy="830997"/>
            <a:chOff x="-288923" y="1892299"/>
            <a:chExt cx="19659598" cy="830996"/>
          </a:xfrm>
        </p:grpSpPr>
        <p:sp>
          <p:nvSpPr>
            <p:cNvPr id="33" name="Rounded Rectangle 2">
              <a:extLst>
                <a:ext uri="{FF2B5EF4-FFF2-40B4-BE49-F238E27FC236}">
                  <a16:creationId xmlns="" xmlns:a16="http://schemas.microsoft.com/office/drawing/2014/main" id="{269CBA1C-D09E-4495-BD00-A2BFE9B6C92B}"/>
                </a:ext>
              </a:extLst>
            </p:cNvPr>
            <p:cNvSpPr/>
            <p:nvPr/>
          </p:nvSpPr>
          <p:spPr>
            <a:xfrm>
              <a:off x="-288923" y="2052547"/>
              <a:ext cx="2130429" cy="657125"/>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34" name="TextBox 33">
              <a:extLst>
                <a:ext uri="{FF2B5EF4-FFF2-40B4-BE49-F238E27FC236}">
                  <a16:creationId xmlns="" xmlns:a16="http://schemas.microsoft.com/office/drawing/2014/main" id="{037CA457-5F11-4914-AEAF-2B272EFA6408}"/>
                </a:ext>
              </a:extLst>
            </p:cNvPr>
            <p:cNvSpPr txBox="1"/>
            <p:nvPr/>
          </p:nvSpPr>
          <p:spPr>
            <a:xfrm>
              <a:off x="1082674" y="1922269"/>
              <a:ext cx="184764" cy="754052"/>
            </a:xfrm>
            <a:prstGeom prst="rect">
              <a:avLst/>
            </a:prstGeom>
            <a:noFill/>
          </p:spPr>
          <p:txBody>
            <a:bodyPr wrap="none" rtlCol="0">
              <a:spAutoFit/>
            </a:bodyPr>
            <a:lstStyle/>
            <a:p>
              <a:endParaRPr lang="en-US" b="1">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35" name="TextBox 34">
              <a:extLst>
                <a:ext uri="{FF2B5EF4-FFF2-40B4-BE49-F238E27FC236}">
                  <a16:creationId xmlns="" xmlns:a16="http://schemas.microsoft.com/office/drawing/2014/main" id="{DC18C383-E706-4201-9A97-CB50DDD490C5}"/>
                </a:ext>
              </a:extLst>
            </p:cNvPr>
            <p:cNvSpPr txBox="1"/>
            <p:nvPr/>
          </p:nvSpPr>
          <p:spPr>
            <a:xfrm>
              <a:off x="2087562" y="1892299"/>
              <a:ext cx="17283113" cy="830996"/>
            </a:xfrm>
            <a:prstGeom prst="rect">
              <a:avLst/>
            </a:prstGeom>
            <a:noFill/>
          </p:spPr>
          <p:txBody>
            <a:bodyPr wrap="square" rtlCol="0">
              <a:spAutoFit/>
            </a:bodyPr>
            <a:lstStyle/>
            <a:p>
              <a:r>
                <a:rPr lang="vi-VN" sz="4800" b="1" dirty="0">
                  <a:solidFill>
                    <a:srgbClr val="145F82"/>
                  </a:solidFill>
                  <a:latin typeface="Tahoma" pitchFamily="34" charset="0"/>
                  <a:ea typeface="Tahoma" pitchFamily="34" charset="0"/>
                  <a:cs typeface="Tahoma" pitchFamily="34" charset="0"/>
                </a:rPr>
                <a:t>KHÁI NIỆM VECTƠ</a:t>
              </a:r>
              <a:endParaRPr lang="en-US" sz="4800" b="1" dirty="0">
                <a:solidFill>
                  <a:srgbClr val="145F82"/>
                </a:solidFill>
                <a:latin typeface="Tahoma" pitchFamily="34" charset="0"/>
                <a:ea typeface="Tahoma" pitchFamily="34" charset="0"/>
                <a:cs typeface="Tahoma" pitchFamily="34" charset="0"/>
              </a:endParaRPr>
            </a:p>
          </p:txBody>
        </p:sp>
      </p:grpSp>
      <p:sp>
        <p:nvSpPr>
          <p:cNvPr id="36" name="TextBox 35">
            <a:extLst>
              <a:ext uri="{FF2B5EF4-FFF2-40B4-BE49-F238E27FC236}">
                <a16:creationId xmlns="" xmlns:a16="http://schemas.microsoft.com/office/drawing/2014/main" id="{234BE95B-A443-4558-9DA1-9F9F7F1CFF1F}"/>
              </a:ext>
            </a:extLst>
          </p:cNvPr>
          <p:cNvSpPr txBox="1"/>
          <p:nvPr/>
        </p:nvSpPr>
        <p:spPr>
          <a:xfrm>
            <a:off x="1294109" y="1808955"/>
            <a:ext cx="139013" cy="754053"/>
          </a:xfrm>
          <a:prstGeom prst="rect">
            <a:avLst/>
          </a:prstGeom>
          <a:noFill/>
        </p:spPr>
        <p:txBody>
          <a:bodyPr wrap="square" rtlCol="0">
            <a:spAutoFit/>
          </a:bodyPr>
          <a:lstStyle/>
          <a:p>
            <a:pPr algn="ctr"/>
            <a:r>
              <a:rPr lang="en-US" b="1" dirty="0">
                <a:solidFill>
                  <a:prstClr val="white"/>
                </a:solidFill>
                <a:latin typeface="Tahoma" panose="020B0604030504040204" pitchFamily="34" charset="0"/>
                <a:ea typeface="Tahoma" panose="020B0604030504040204" pitchFamily="34" charset="0"/>
                <a:cs typeface="Tahoma" panose="020B0604030504040204" pitchFamily="34" charset="0"/>
              </a:rPr>
              <a:t>I</a:t>
            </a:r>
          </a:p>
        </p:txBody>
      </p:sp>
      <p:pic>
        <p:nvPicPr>
          <p:cNvPr id="58" name="Picture 57" descr="Shape, square, polygon&#10;&#10;Description automatically generated">
            <a:extLst>
              <a:ext uri="{FF2B5EF4-FFF2-40B4-BE49-F238E27FC236}">
                <a16:creationId xmlns="" xmlns:a16="http://schemas.microsoft.com/office/drawing/2014/main" id="{D68139E8-AB95-4DE2-8AAA-E1FC9964174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111831" y="7208683"/>
            <a:ext cx="6922413" cy="5516717"/>
          </a:xfrm>
          <a:prstGeom prst="rect">
            <a:avLst/>
          </a:prstGeom>
        </p:spPr>
      </p:pic>
      <mc:AlternateContent xmlns:mc="http://schemas.openxmlformats.org/markup-compatibility/2006" xmlns:a14="http://schemas.microsoft.com/office/drawing/2010/main">
        <mc:Choice Requires="a14">
          <p:sp>
            <p:nvSpPr>
              <p:cNvPr id="41" name="TextBox 40">
                <a:extLst>
                  <a:ext uri="{FF2B5EF4-FFF2-40B4-BE49-F238E27FC236}">
                    <a16:creationId xmlns="" xmlns:a16="http://schemas.microsoft.com/office/drawing/2014/main" id="{CCEA52B6-A9B0-4702-88A4-5D197DB475B9}"/>
                  </a:ext>
                </a:extLst>
              </p:cNvPr>
              <p:cNvSpPr txBox="1"/>
              <p:nvPr/>
            </p:nvSpPr>
            <p:spPr>
              <a:xfrm>
                <a:off x="3823737" y="2786131"/>
                <a:ext cx="19583400" cy="2395912"/>
              </a:xfrm>
              <a:prstGeom prst="rect">
                <a:avLst/>
              </a:prstGeom>
              <a:noFill/>
            </p:spPr>
            <p:txBody>
              <a:bodyPr wrap="square">
                <a:spAutoFit/>
              </a:bodyPr>
              <a:lstStyle/>
              <a:p>
                <a:pPr marL="0" marR="0">
                  <a:lnSpc>
                    <a:spcPct val="107000"/>
                  </a:lnSpc>
                  <a:spcBef>
                    <a:spcPts val="0"/>
                  </a:spcBef>
                  <a:spcAft>
                    <a:spcPts val="800"/>
                  </a:spcAft>
                </a:pPr>
                <a:r>
                  <a:rPr lang="fr-FR" sz="4400" b="1" dirty="0">
                    <a:effectLst/>
                    <a:latin typeface="Tahoma" panose="020B0604030504040204" pitchFamily="34" charset="0"/>
                    <a:ea typeface="Tahoma" panose="020B0604030504040204" pitchFamily="34" charset="0"/>
                    <a:cs typeface="Tahoma" panose="020B0604030504040204" pitchFamily="34" charset="0"/>
                  </a:rPr>
                  <a:t>Cho </a:t>
                </a:r>
                <a:r>
                  <a:rPr lang="fr-FR" sz="4400" b="1" dirty="0" err="1">
                    <a:effectLst/>
                    <a:latin typeface="Tahoma" panose="020B0604030504040204" pitchFamily="34" charset="0"/>
                    <a:ea typeface="Tahoma" panose="020B0604030504040204" pitchFamily="34" charset="0"/>
                    <a:cs typeface="Tahoma" panose="020B0604030504040204" pitchFamily="34" charset="0"/>
                  </a:rPr>
                  <a:t>hình</a:t>
                </a:r>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chữ</a:t>
                </a:r>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nhật</a:t>
                </a:r>
                <a:r>
                  <a:rPr lang="fr-FR" sz="4400" b="1"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effectLst/>
                        <a:latin typeface="Cambria Math" panose="02040503050406030204" pitchFamily="18" charset="0"/>
                        <a:ea typeface="Calibri" panose="020F0502020204030204" pitchFamily="34" charset="0"/>
                        <a:cs typeface="Times New Roman" panose="02020603050405020304" pitchFamily="18" charset="0"/>
                      </a:rPr>
                      <m:t>𝑨𝑩𝑪𝑫</m:t>
                    </m:r>
                  </m:oMath>
                </a14:m>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Hãy</a:t>
                </a:r>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chỉ</a:t>
                </a:r>
                <a:r>
                  <a:rPr lang="fr-FR" sz="4400" b="1" dirty="0">
                    <a:effectLst/>
                    <a:latin typeface="Tahoma" panose="020B0604030504040204" pitchFamily="34" charset="0"/>
                    <a:ea typeface="Tahoma" panose="020B0604030504040204" pitchFamily="34" charset="0"/>
                    <a:cs typeface="Tahoma" panose="020B0604030504040204" pitchFamily="34" charset="0"/>
                  </a:rPr>
                  <a:t> ra </a:t>
                </a:r>
                <a:r>
                  <a:rPr lang="fr-FR" sz="4400" b="1" dirty="0" err="1">
                    <a:effectLst/>
                    <a:latin typeface="Tahoma" panose="020B0604030504040204" pitchFamily="34" charset="0"/>
                    <a:ea typeface="Tahoma" panose="020B0604030504040204" pitchFamily="34" charset="0"/>
                    <a:cs typeface="Tahoma" panose="020B0604030504040204" pitchFamily="34" charset="0"/>
                  </a:rPr>
                  <a:t>mối</a:t>
                </a:r>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quan</a:t>
                </a:r>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hệ</a:t>
                </a:r>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về</a:t>
                </a:r>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độ</a:t>
                </a:r>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dài</a:t>
                </a:r>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phương</a:t>
                </a:r>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hướng</a:t>
                </a:r>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giữa</a:t>
                </a:r>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các</a:t>
                </a:r>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cặp</a:t>
                </a:r>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vectơ</a:t>
                </a:r>
                <a:r>
                  <a:rPr lang="fr-FR" sz="4400" b="1"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sz="4400" b="1" i="1">
                            <a:effectLst/>
                            <a:latin typeface="Cambria Math"/>
                            <a:ea typeface="Calibri" panose="020F0502020204030204" pitchFamily="34" charset="0"/>
                            <a:cs typeface="Times New Roman" panose="02020603050405020304" pitchFamily="18" charset="0"/>
                          </a:rPr>
                        </m:ctrlPr>
                      </m:accPr>
                      <m:e>
                        <m:r>
                          <a:rPr lang="en-US" sz="4400" b="1" i="1">
                            <a:effectLst/>
                            <a:latin typeface="Cambria Math" panose="02040503050406030204" pitchFamily="18" charset="0"/>
                            <a:ea typeface="Calibri" panose="020F0502020204030204" pitchFamily="34" charset="0"/>
                            <a:cs typeface="Times New Roman" panose="02020603050405020304" pitchFamily="18" charset="0"/>
                          </a:rPr>
                          <m:t>𝑨𝑫</m:t>
                        </m:r>
                      </m:e>
                    </m:acc>
                  </m:oMath>
                </a14:m>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và</a:t>
                </a:r>
                <a:r>
                  <a:rPr lang="fr-FR" sz="4400" b="1"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sz="4400" b="1" i="1">
                            <a:effectLst/>
                            <a:latin typeface="Cambria Math"/>
                            <a:ea typeface="Calibri" panose="020F0502020204030204" pitchFamily="34" charset="0"/>
                            <a:cs typeface="Times New Roman" panose="02020603050405020304" pitchFamily="18" charset="0"/>
                          </a:rPr>
                        </m:ctrlPr>
                      </m:accPr>
                      <m:e>
                        <m:r>
                          <a:rPr lang="en-US" sz="4400" b="1" i="1">
                            <a:effectLst/>
                            <a:latin typeface="Cambria Math" panose="02040503050406030204" pitchFamily="18" charset="0"/>
                            <a:ea typeface="Calibri" panose="020F0502020204030204" pitchFamily="34" charset="0"/>
                            <a:cs typeface="Times New Roman" panose="02020603050405020304" pitchFamily="18" charset="0"/>
                          </a:rPr>
                          <m:t>𝑩𝑪</m:t>
                        </m:r>
                      </m:e>
                    </m:acc>
                  </m:oMath>
                </a14:m>
                <a:r>
                  <a:rPr lang="fr-FR" sz="4400" b="1"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sz="4400" b="1" i="1">
                            <a:effectLst/>
                            <a:latin typeface="Cambria Math"/>
                            <a:ea typeface="Calibri" panose="020F0502020204030204" pitchFamily="34" charset="0"/>
                            <a:cs typeface="Times New Roman" panose="02020603050405020304" pitchFamily="18" charset="0"/>
                          </a:rPr>
                        </m:ctrlPr>
                      </m:accPr>
                      <m:e>
                        <m:r>
                          <a:rPr lang="en-US" sz="4400" b="1" i="1">
                            <a:effectLst/>
                            <a:latin typeface="Cambria Math" panose="02040503050406030204" pitchFamily="18" charset="0"/>
                            <a:ea typeface="Calibri" panose="020F0502020204030204" pitchFamily="34" charset="0"/>
                            <a:cs typeface="Times New Roman" panose="02020603050405020304" pitchFamily="18" charset="0"/>
                          </a:rPr>
                          <m:t>𝑨𝑩</m:t>
                        </m:r>
                      </m:e>
                    </m:acc>
                  </m:oMath>
                </a14:m>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và</a:t>
                </a:r>
                <a:r>
                  <a:rPr lang="fr-FR" sz="4400" b="1"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sz="4400" b="1" i="1">
                            <a:effectLst/>
                            <a:latin typeface="Cambria Math"/>
                            <a:ea typeface="Calibri" panose="020F0502020204030204" pitchFamily="34" charset="0"/>
                            <a:cs typeface="Times New Roman" panose="02020603050405020304" pitchFamily="18" charset="0"/>
                          </a:rPr>
                        </m:ctrlPr>
                      </m:accPr>
                      <m:e>
                        <m:r>
                          <a:rPr lang="en-US" sz="4400" b="1" i="1">
                            <a:effectLst/>
                            <a:latin typeface="Cambria Math" panose="02040503050406030204" pitchFamily="18" charset="0"/>
                            <a:ea typeface="Calibri" panose="020F0502020204030204" pitchFamily="34" charset="0"/>
                            <a:cs typeface="Times New Roman" panose="02020603050405020304" pitchFamily="18" charset="0"/>
                          </a:rPr>
                          <m:t>𝑪𝑫</m:t>
                        </m:r>
                      </m:e>
                    </m:acc>
                  </m:oMath>
                </a14:m>
                <a:r>
                  <a:rPr lang="fr-FR" sz="4400" b="1"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sz="4400" b="1" i="1">
                            <a:effectLst/>
                            <a:latin typeface="Cambria Math"/>
                            <a:ea typeface="Calibri" panose="020F0502020204030204" pitchFamily="34" charset="0"/>
                            <a:cs typeface="Times New Roman" panose="02020603050405020304" pitchFamily="18" charset="0"/>
                          </a:rPr>
                        </m:ctrlPr>
                      </m:accPr>
                      <m:e>
                        <m:r>
                          <a:rPr lang="en-US" sz="4400" b="1" i="1">
                            <a:effectLst/>
                            <a:latin typeface="Cambria Math" panose="02040503050406030204" pitchFamily="18" charset="0"/>
                            <a:ea typeface="Calibri" panose="020F0502020204030204" pitchFamily="34" charset="0"/>
                            <a:cs typeface="Times New Roman" panose="02020603050405020304" pitchFamily="18" charset="0"/>
                          </a:rPr>
                          <m:t>𝑨𝑪</m:t>
                        </m:r>
                      </m:e>
                    </m:acc>
                  </m:oMath>
                </a14:m>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và</a:t>
                </a:r>
                <a:r>
                  <a:rPr lang="fr-FR" sz="4400" b="1"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sz="4400" b="1" i="1">
                            <a:effectLst/>
                            <a:latin typeface="Cambria Math"/>
                            <a:ea typeface="Calibri" panose="020F0502020204030204" pitchFamily="34" charset="0"/>
                            <a:cs typeface="Times New Roman" panose="02020603050405020304" pitchFamily="18" charset="0"/>
                          </a:rPr>
                        </m:ctrlPr>
                      </m:accPr>
                      <m:e>
                        <m:r>
                          <a:rPr lang="en-US" sz="4400" b="1" i="1">
                            <a:effectLst/>
                            <a:latin typeface="Cambria Math" panose="02040503050406030204" pitchFamily="18" charset="0"/>
                            <a:ea typeface="Calibri" panose="020F0502020204030204" pitchFamily="34" charset="0"/>
                            <a:cs typeface="Times New Roman" panose="02020603050405020304" pitchFamily="18" charset="0"/>
                          </a:rPr>
                          <m:t>𝑩𝑫</m:t>
                        </m:r>
                      </m:e>
                    </m:acc>
                  </m:oMath>
                </a14:m>
                <a:r>
                  <a:rPr lang="fr-FR" sz="4400" b="1" dirty="0">
                    <a:effectLst/>
                    <a:latin typeface="Tahoma" panose="020B0604030504040204" pitchFamily="34" charset="0"/>
                    <a:ea typeface="Tahoma" panose="020B0604030504040204" pitchFamily="34" charset="0"/>
                    <a:cs typeface="Tahoma" panose="020B0604030504040204" pitchFamily="34" charset="0"/>
                  </a:rPr>
                  <a:t>. </a:t>
                </a:r>
              </a:p>
              <a:p>
                <a:pPr marL="0" marR="0">
                  <a:lnSpc>
                    <a:spcPct val="107000"/>
                  </a:lnSpc>
                  <a:spcBef>
                    <a:spcPts val="0"/>
                  </a:spcBef>
                  <a:spcAft>
                    <a:spcPts val="800"/>
                  </a:spcAft>
                </a:pPr>
                <a:r>
                  <a:rPr lang="fr-FR" sz="4400" b="1" dirty="0" err="1">
                    <a:effectLst/>
                    <a:latin typeface="Tahoma" panose="020B0604030504040204" pitchFamily="34" charset="0"/>
                    <a:ea typeface="Tahoma" panose="020B0604030504040204" pitchFamily="34" charset="0"/>
                    <a:cs typeface="Tahoma" panose="020B0604030504040204" pitchFamily="34" charset="0"/>
                  </a:rPr>
                  <a:t>Những</a:t>
                </a:r>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cặp</a:t>
                </a:r>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vectơ</a:t>
                </a:r>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nào</a:t>
                </a:r>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trong</a:t>
                </a:r>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các</a:t>
                </a:r>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cặp</a:t>
                </a:r>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vectơ</a:t>
                </a:r>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trên</a:t>
                </a:r>
                <a:r>
                  <a:rPr lang="fr-FR" sz="4400" b="1" dirty="0">
                    <a:effectLst/>
                    <a:latin typeface="Tahoma" panose="020B0604030504040204" pitchFamily="34" charset="0"/>
                    <a:ea typeface="Tahoma" panose="020B0604030504040204" pitchFamily="34" charset="0"/>
                    <a:cs typeface="Tahoma" panose="020B0604030504040204" pitchFamily="34" charset="0"/>
                  </a:rPr>
                  <a:t> là </a:t>
                </a:r>
                <a:r>
                  <a:rPr lang="fr-FR" sz="4400" b="1" dirty="0" err="1">
                    <a:effectLst/>
                    <a:latin typeface="Tahoma" panose="020B0604030504040204" pitchFamily="34" charset="0"/>
                    <a:ea typeface="Tahoma" panose="020B0604030504040204" pitchFamily="34" charset="0"/>
                    <a:cs typeface="Tahoma" panose="020B0604030504040204" pitchFamily="34" charset="0"/>
                  </a:rPr>
                  <a:t>bằng</a:t>
                </a:r>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nhau</a:t>
                </a:r>
                <a:r>
                  <a:rPr lang="fr-FR" sz="4400" b="1" dirty="0">
                    <a:effectLst/>
                    <a:latin typeface="Tahoma" panose="020B0604030504040204" pitchFamily="34" charset="0"/>
                    <a:ea typeface="Tahoma" panose="020B0604030504040204" pitchFamily="34" charset="0"/>
                    <a:cs typeface="Tahoma" panose="020B0604030504040204" pitchFamily="34" charset="0"/>
                  </a:rPr>
                  <a:t>?</a:t>
                </a:r>
                <a:endParaRPr lang="en-US" sz="4400" b="1" dirty="0">
                  <a:effectLst/>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41" name="TextBox 40">
                <a:extLst>
                  <a:ext uri="{FF2B5EF4-FFF2-40B4-BE49-F238E27FC236}">
                    <a16:creationId xmlns:a16="http://schemas.microsoft.com/office/drawing/2014/main" id="{CCEA52B6-A9B0-4702-88A4-5D197DB475B9}"/>
                  </a:ext>
                </a:extLst>
              </p:cNvPr>
              <p:cNvSpPr txBox="1">
                <a:spLocks noRot="1" noChangeAspect="1" noMove="1" noResize="1" noEditPoints="1" noAdjustHandles="1" noChangeArrowheads="1" noChangeShapeType="1" noTextEdit="1"/>
              </p:cNvSpPr>
              <p:nvPr/>
            </p:nvSpPr>
            <p:spPr>
              <a:xfrm>
                <a:off x="3823737" y="2786131"/>
                <a:ext cx="19583400" cy="2395912"/>
              </a:xfrm>
              <a:prstGeom prst="rect">
                <a:avLst/>
              </a:prstGeom>
              <a:blipFill>
                <a:blip r:embed="rId5"/>
                <a:stretch>
                  <a:fillRect l="-1245" t="-5852" r="-31" b="-1119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4" name="TextBox 43">
                <a:extLst>
                  <a:ext uri="{FF2B5EF4-FFF2-40B4-BE49-F238E27FC236}">
                    <a16:creationId xmlns="" xmlns:a16="http://schemas.microsoft.com/office/drawing/2014/main" id="{A215F084-296F-42CB-8107-E46371532B9F}"/>
                  </a:ext>
                </a:extLst>
              </p:cNvPr>
              <p:cNvSpPr txBox="1"/>
              <p:nvPr/>
            </p:nvSpPr>
            <p:spPr>
              <a:xfrm>
                <a:off x="836232" y="6073062"/>
                <a:ext cx="14476980" cy="1647823"/>
              </a:xfrm>
              <a:prstGeom prst="rect">
                <a:avLst/>
              </a:prstGeom>
              <a:noFill/>
            </p:spPr>
            <p:txBody>
              <a:bodyPr wrap="square">
                <a:spAutoFit/>
              </a:bodyPr>
              <a:lstStyle/>
              <a:p>
                <a:pPr marL="0" marR="0" algn="just">
                  <a:lnSpc>
                    <a:spcPct val="107000"/>
                  </a:lnSpc>
                  <a:spcBef>
                    <a:spcPts val="0"/>
                  </a:spcBef>
                  <a:spcAft>
                    <a:spcPts val="0"/>
                  </a:spcAft>
                </a:pPr>
                <a:r>
                  <a:rPr lang="fr-FR"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Hai </a:t>
                </a:r>
                <a:r>
                  <a:rPr lang="fr-FR"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vectơ</a:t>
                </a:r>
                <a:r>
                  <a:rPr lang="fr-FR"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sz="4400" b="1" i="1">
                            <a:effectLst/>
                            <a:latin typeface="Cambria Math"/>
                            <a:ea typeface="Calibri" panose="020F0502020204030204" pitchFamily="34" charset="0"/>
                            <a:cs typeface="Times New Roman" panose="02020603050405020304" pitchFamily="18" charset="0"/>
                          </a:rPr>
                        </m:ctrlPr>
                      </m:accPr>
                      <m:e>
                        <m:r>
                          <a:rPr lang="en-US" sz="4400" b="1" i="1">
                            <a:effectLst/>
                            <a:latin typeface="Cambria Math" panose="02040503050406030204" pitchFamily="18" charset="0"/>
                            <a:ea typeface="Calibri" panose="020F0502020204030204" pitchFamily="34" charset="0"/>
                            <a:cs typeface="Times New Roman" panose="02020603050405020304" pitchFamily="18" charset="0"/>
                          </a:rPr>
                          <m:t>𝑨𝑫</m:t>
                        </m:r>
                      </m:e>
                    </m:acc>
                  </m:oMath>
                </a14:m>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và</a:t>
                </a:r>
                <a:r>
                  <a:rPr lang="fr-FR" sz="4400" b="1"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sz="4400" b="1" i="1">
                            <a:effectLst/>
                            <a:latin typeface="Cambria Math"/>
                            <a:ea typeface="Calibri" panose="020F0502020204030204" pitchFamily="34" charset="0"/>
                            <a:cs typeface="Times New Roman" panose="02020603050405020304" pitchFamily="18" charset="0"/>
                          </a:rPr>
                        </m:ctrlPr>
                      </m:accPr>
                      <m:e>
                        <m:r>
                          <a:rPr lang="en-US" sz="4400" b="1" i="1">
                            <a:effectLst/>
                            <a:latin typeface="Cambria Math" panose="02040503050406030204" pitchFamily="18" charset="0"/>
                            <a:ea typeface="Calibri" panose="020F0502020204030204" pitchFamily="34" charset="0"/>
                            <a:cs typeface="Times New Roman" panose="02020603050405020304" pitchFamily="18" charset="0"/>
                          </a:rPr>
                          <m:t>𝑩𝑪</m:t>
                        </m:r>
                      </m:e>
                    </m:acc>
                  </m:oMath>
                </a14:m>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có</a:t>
                </a:r>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cùng</a:t>
                </a:r>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độ</a:t>
                </a:r>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dài</a:t>
                </a:r>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và</a:t>
                </a:r>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cùng</a:t>
                </a:r>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hướng</a:t>
                </a:r>
                <a:r>
                  <a:rPr lang="fr-FR" sz="4400" b="1" dirty="0">
                    <a:effectLst/>
                    <a:latin typeface="Tahoma" panose="020B0604030504040204" pitchFamily="34" charset="0"/>
                    <a:ea typeface="Tahoma" panose="020B0604030504040204" pitchFamily="34" charset="0"/>
                    <a:cs typeface="Tahoma" panose="020B0604030504040204" pitchFamily="34" charset="0"/>
                  </a:rPr>
                  <a:t>. Do </a:t>
                </a:r>
                <a:r>
                  <a:rPr lang="fr-FR" sz="4400" b="1" dirty="0" err="1">
                    <a:effectLst/>
                    <a:latin typeface="Tahoma" panose="020B0604030504040204" pitchFamily="34" charset="0"/>
                    <a:ea typeface="Tahoma" panose="020B0604030504040204" pitchFamily="34" charset="0"/>
                    <a:cs typeface="Tahoma" panose="020B0604030504040204" pitchFamily="34" charset="0"/>
                  </a:rPr>
                  <a:t>đó</a:t>
                </a:r>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hai</a:t>
                </a:r>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vectơ</a:t>
                </a:r>
                <a14:m>
                  <m:oMath xmlns:m="http://schemas.openxmlformats.org/officeDocument/2006/math">
                    <m:r>
                      <a:rPr lang="en-US" sz="4400" b="1" i="0" smtClean="0">
                        <a:effectLst/>
                        <a:latin typeface="Cambria Math" panose="02040503050406030204" pitchFamily="18" charset="0"/>
                        <a:ea typeface="Calibri" panose="020F0502020204030204" pitchFamily="34" charset="0"/>
                        <a:cs typeface="Times New Roman" panose="02020603050405020304" pitchFamily="18" charset="0"/>
                      </a:rPr>
                      <m:t> </m:t>
                    </m:r>
                    <m:acc>
                      <m:accPr>
                        <m:chr m:val="⃗"/>
                        <m:ctrlPr>
                          <a:rPr lang="en-US" sz="4400" b="1" i="1">
                            <a:effectLst/>
                            <a:latin typeface="Cambria Math"/>
                            <a:ea typeface="Calibri" panose="020F0502020204030204" pitchFamily="34" charset="0"/>
                            <a:cs typeface="Times New Roman" panose="02020603050405020304" pitchFamily="18" charset="0"/>
                          </a:rPr>
                        </m:ctrlPr>
                      </m:accPr>
                      <m:e>
                        <m:r>
                          <a:rPr lang="en-US" sz="4400" b="1" i="1">
                            <a:effectLst/>
                            <a:latin typeface="Cambria Math" panose="02040503050406030204" pitchFamily="18" charset="0"/>
                            <a:ea typeface="Calibri" panose="020F0502020204030204" pitchFamily="34" charset="0"/>
                            <a:cs typeface="Times New Roman" panose="02020603050405020304" pitchFamily="18" charset="0"/>
                          </a:rPr>
                          <m:t>𝑨𝑫</m:t>
                        </m:r>
                      </m:e>
                    </m:acc>
                  </m:oMath>
                </a14:m>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và</a:t>
                </a:r>
                <a:r>
                  <a:rPr lang="fr-FR" sz="4400" b="1"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sz="4400" b="1" i="1">
                            <a:effectLst/>
                            <a:latin typeface="Cambria Math"/>
                            <a:ea typeface="Calibri" panose="020F0502020204030204" pitchFamily="34" charset="0"/>
                            <a:cs typeface="Times New Roman" panose="02020603050405020304" pitchFamily="18" charset="0"/>
                          </a:rPr>
                        </m:ctrlPr>
                      </m:accPr>
                      <m:e>
                        <m:r>
                          <a:rPr lang="en-US" sz="4400" b="1" i="1">
                            <a:effectLst/>
                            <a:latin typeface="Cambria Math" panose="02040503050406030204" pitchFamily="18" charset="0"/>
                            <a:ea typeface="Calibri" panose="020F0502020204030204" pitchFamily="34" charset="0"/>
                            <a:cs typeface="Times New Roman" panose="02020603050405020304" pitchFamily="18" charset="0"/>
                          </a:rPr>
                          <m:t>𝑩𝑪</m:t>
                        </m:r>
                      </m:e>
                    </m:acc>
                  </m:oMath>
                </a14:m>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bằng</a:t>
                </a:r>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nhau</a:t>
                </a:r>
                <a:r>
                  <a:rPr lang="fr-FR" sz="4400" b="1" dirty="0">
                    <a:effectLst/>
                    <a:latin typeface="Tahoma" panose="020B0604030504040204" pitchFamily="34" charset="0"/>
                    <a:ea typeface="Tahoma" panose="020B0604030504040204" pitchFamily="34" charset="0"/>
                    <a:cs typeface="Tahoma" panose="020B0604030504040204" pitchFamily="34" charset="0"/>
                  </a:rPr>
                  <a:t>.</a:t>
                </a:r>
                <a:endParaRPr lang="en-US" sz="4400" b="1" dirty="0">
                  <a:effectLst/>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44" name="TextBox 43">
                <a:extLst>
                  <a:ext uri="{FF2B5EF4-FFF2-40B4-BE49-F238E27FC236}">
                    <a16:creationId xmlns:a16="http://schemas.microsoft.com/office/drawing/2014/main" id="{A215F084-296F-42CB-8107-E46371532B9F}"/>
                  </a:ext>
                </a:extLst>
              </p:cNvPr>
              <p:cNvSpPr txBox="1">
                <a:spLocks noRot="1" noChangeAspect="1" noMove="1" noResize="1" noEditPoints="1" noAdjustHandles="1" noChangeArrowheads="1" noChangeShapeType="1" noTextEdit="1"/>
              </p:cNvSpPr>
              <p:nvPr/>
            </p:nvSpPr>
            <p:spPr>
              <a:xfrm>
                <a:off x="836232" y="6073062"/>
                <a:ext cx="14476980" cy="1647823"/>
              </a:xfrm>
              <a:prstGeom prst="rect">
                <a:avLst/>
              </a:prstGeom>
              <a:blipFill>
                <a:blip r:embed="rId6"/>
                <a:stretch>
                  <a:fillRect l="-1684" t="-4059" r="-1726" b="-158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7" name="TextBox 46">
                <a:extLst>
                  <a:ext uri="{FF2B5EF4-FFF2-40B4-BE49-F238E27FC236}">
                    <a16:creationId xmlns="" xmlns:a16="http://schemas.microsoft.com/office/drawing/2014/main" id="{51E9C2EE-2637-4C99-A510-23006C5D447A}"/>
                  </a:ext>
                </a:extLst>
              </p:cNvPr>
              <p:cNvSpPr txBox="1"/>
              <p:nvPr/>
            </p:nvSpPr>
            <p:spPr>
              <a:xfrm>
                <a:off x="615694" y="7783897"/>
                <a:ext cx="15046012" cy="1647823"/>
              </a:xfrm>
              <a:prstGeom prst="rect">
                <a:avLst/>
              </a:prstGeom>
              <a:noFill/>
            </p:spPr>
            <p:txBody>
              <a:bodyPr wrap="square">
                <a:spAutoFit/>
              </a:bodyPr>
              <a:lstStyle/>
              <a:p>
                <a:pPr marL="0" marR="0" algn="just">
                  <a:lnSpc>
                    <a:spcPct val="107000"/>
                  </a:lnSpc>
                  <a:spcBef>
                    <a:spcPts val="0"/>
                  </a:spcBef>
                  <a:spcAft>
                    <a:spcPts val="0"/>
                  </a:spcAft>
                </a:pPr>
                <a:r>
                  <a:rPr lang="en-US" sz="4400" b="1" dirty="0">
                    <a:effectLst/>
                    <a:latin typeface="Tahoma" panose="020B0604030504040204" pitchFamily="34" charset="0"/>
                    <a:ea typeface="Tahoma" panose="020B0604030504040204" pitchFamily="34" charset="0"/>
                    <a:cs typeface="Tahoma" panose="020B0604030504040204" pitchFamily="34" charset="0"/>
                  </a:rPr>
                  <a:t>● Hai </a:t>
                </a:r>
                <a:r>
                  <a:rPr lang="en-US" sz="4400" b="1" dirty="0" err="1">
                    <a:effectLst/>
                    <a:latin typeface="Tahoma" panose="020B0604030504040204" pitchFamily="34" charset="0"/>
                    <a:ea typeface="Tahoma" panose="020B0604030504040204" pitchFamily="34" charset="0"/>
                    <a:cs typeface="Tahoma" panose="020B0604030504040204" pitchFamily="34" charset="0"/>
                  </a:rPr>
                  <a:t>vectơ</a:t>
                </a:r>
                <a:r>
                  <a:rPr lang="en-US" sz="4400" b="1"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sz="4400" b="1" i="1">
                            <a:effectLst/>
                            <a:latin typeface="Cambria Math"/>
                            <a:ea typeface="Calibri" panose="020F0502020204030204" pitchFamily="34" charset="0"/>
                            <a:cs typeface="Times New Roman" panose="02020603050405020304" pitchFamily="18" charset="0"/>
                          </a:rPr>
                        </m:ctrlPr>
                      </m:accPr>
                      <m:e>
                        <m:r>
                          <a:rPr lang="en-US" sz="4400" b="1" i="1">
                            <a:effectLst/>
                            <a:latin typeface="Cambria Math" panose="02040503050406030204" pitchFamily="18" charset="0"/>
                            <a:ea typeface="Calibri" panose="020F0502020204030204" pitchFamily="34" charset="0"/>
                            <a:cs typeface="Times New Roman" panose="02020603050405020304" pitchFamily="18" charset="0"/>
                          </a:rPr>
                          <m:t>𝑨𝑩</m:t>
                        </m:r>
                      </m:e>
                    </m:acc>
                  </m:oMath>
                </a14:m>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và</a:t>
                </a:r>
                <a:r>
                  <a:rPr lang="en-US" sz="4400" b="1"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sz="4400" b="1" i="1">
                            <a:effectLst/>
                            <a:latin typeface="Cambria Math"/>
                            <a:ea typeface="Calibri" panose="020F0502020204030204" pitchFamily="34" charset="0"/>
                            <a:cs typeface="Times New Roman" panose="02020603050405020304" pitchFamily="18" charset="0"/>
                          </a:rPr>
                        </m:ctrlPr>
                      </m:accPr>
                      <m:e>
                        <m:r>
                          <a:rPr lang="en-US" sz="4400" b="1" i="1">
                            <a:effectLst/>
                            <a:latin typeface="Cambria Math" panose="02040503050406030204" pitchFamily="18" charset="0"/>
                            <a:ea typeface="Calibri" panose="020F0502020204030204" pitchFamily="34" charset="0"/>
                            <a:cs typeface="Times New Roman" panose="02020603050405020304" pitchFamily="18" charset="0"/>
                          </a:rPr>
                          <m:t>𝑪𝑫</m:t>
                        </m:r>
                      </m:e>
                    </m:acc>
                  </m:oMath>
                </a14:m>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có</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cùng</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độ</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dài</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và</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ngược</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hướng</a:t>
                </a:r>
                <a:r>
                  <a:rPr lang="en-US" sz="4400" b="1" dirty="0">
                    <a:effectLst/>
                    <a:latin typeface="Tahoma" panose="020B0604030504040204" pitchFamily="34" charset="0"/>
                    <a:ea typeface="Tahoma" panose="020B0604030504040204" pitchFamily="34" charset="0"/>
                    <a:cs typeface="Tahoma" panose="020B0604030504040204" pitchFamily="34" charset="0"/>
                  </a:rPr>
                  <a:t>, Do </a:t>
                </a:r>
                <a:r>
                  <a:rPr lang="en-US" sz="4400" b="1" dirty="0" err="1">
                    <a:effectLst/>
                    <a:latin typeface="Tahoma" panose="020B0604030504040204" pitchFamily="34" charset="0"/>
                    <a:ea typeface="Tahoma" panose="020B0604030504040204" pitchFamily="34" charset="0"/>
                    <a:cs typeface="Tahoma" panose="020B0604030504040204" pitchFamily="34" charset="0"/>
                  </a:rPr>
                  <a:t>đó</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hai</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vectơ</a:t>
                </a:r>
                <a:r>
                  <a:rPr lang="en-US" sz="4400" b="1"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sz="4400" b="1" i="1">
                            <a:effectLst/>
                            <a:latin typeface="Cambria Math"/>
                            <a:ea typeface="Calibri" panose="020F0502020204030204" pitchFamily="34" charset="0"/>
                            <a:cs typeface="Times New Roman" panose="02020603050405020304" pitchFamily="18" charset="0"/>
                          </a:rPr>
                        </m:ctrlPr>
                      </m:accPr>
                      <m:e>
                        <m:r>
                          <a:rPr lang="en-US" sz="4400" b="1" i="1">
                            <a:effectLst/>
                            <a:latin typeface="Cambria Math" panose="02040503050406030204" pitchFamily="18" charset="0"/>
                            <a:ea typeface="Calibri" panose="020F0502020204030204" pitchFamily="34" charset="0"/>
                            <a:cs typeface="Times New Roman" panose="02020603050405020304" pitchFamily="18" charset="0"/>
                          </a:rPr>
                          <m:t>𝑨𝑩</m:t>
                        </m:r>
                      </m:e>
                    </m:acc>
                  </m:oMath>
                </a14:m>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và</a:t>
                </a:r>
                <a:r>
                  <a:rPr lang="en-US" sz="4400" b="1"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sz="4400" b="1" i="1">
                            <a:effectLst/>
                            <a:latin typeface="Cambria Math"/>
                            <a:ea typeface="Calibri" panose="020F0502020204030204" pitchFamily="34" charset="0"/>
                            <a:cs typeface="Times New Roman" panose="02020603050405020304" pitchFamily="18" charset="0"/>
                          </a:rPr>
                        </m:ctrlPr>
                      </m:accPr>
                      <m:e>
                        <m:r>
                          <a:rPr lang="en-US" sz="4400" b="1" i="1">
                            <a:effectLst/>
                            <a:latin typeface="Cambria Math" panose="02040503050406030204" pitchFamily="18" charset="0"/>
                            <a:ea typeface="Calibri" panose="020F0502020204030204" pitchFamily="34" charset="0"/>
                            <a:cs typeface="Times New Roman" panose="02020603050405020304" pitchFamily="18" charset="0"/>
                          </a:rPr>
                          <m:t>𝑪𝑫</m:t>
                        </m:r>
                      </m:e>
                    </m:acc>
                  </m:oMath>
                </a14:m>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không</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bằng</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nhau</a:t>
                </a:r>
                <a:r>
                  <a:rPr lang="en-US" sz="4400" b="1" dirty="0">
                    <a:effectLst/>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47" name="TextBox 46">
                <a:extLst>
                  <a:ext uri="{FF2B5EF4-FFF2-40B4-BE49-F238E27FC236}">
                    <a16:creationId xmlns:a16="http://schemas.microsoft.com/office/drawing/2014/main" id="{51E9C2EE-2637-4C99-A510-23006C5D447A}"/>
                  </a:ext>
                </a:extLst>
              </p:cNvPr>
              <p:cNvSpPr txBox="1">
                <a:spLocks noRot="1" noChangeAspect="1" noMove="1" noResize="1" noEditPoints="1" noAdjustHandles="1" noChangeArrowheads="1" noChangeShapeType="1" noTextEdit="1"/>
              </p:cNvSpPr>
              <p:nvPr/>
            </p:nvSpPr>
            <p:spPr>
              <a:xfrm>
                <a:off x="615694" y="7783897"/>
                <a:ext cx="15046012" cy="1647823"/>
              </a:xfrm>
              <a:prstGeom prst="rect">
                <a:avLst/>
              </a:prstGeom>
              <a:blipFill>
                <a:blip r:embed="rId7"/>
                <a:stretch>
                  <a:fillRect l="-1621" t="-4444" r="-1621" b="-1629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0" name="TextBox 49">
                <a:extLst>
                  <a:ext uri="{FF2B5EF4-FFF2-40B4-BE49-F238E27FC236}">
                    <a16:creationId xmlns="" xmlns:a16="http://schemas.microsoft.com/office/drawing/2014/main" id="{6D9B676B-0AC9-4645-B1C4-A369FC910FC4}"/>
                  </a:ext>
                </a:extLst>
              </p:cNvPr>
              <p:cNvSpPr txBox="1"/>
              <p:nvPr/>
            </p:nvSpPr>
            <p:spPr>
              <a:xfrm>
                <a:off x="657361" y="9544169"/>
                <a:ext cx="15669605" cy="2461508"/>
              </a:xfrm>
              <a:prstGeom prst="rect">
                <a:avLst/>
              </a:prstGeom>
              <a:noFill/>
            </p:spPr>
            <p:txBody>
              <a:bodyPr wrap="square">
                <a:spAutoFit/>
              </a:bodyPr>
              <a:lstStyle/>
              <a:p>
                <a:pPr marL="0" marR="0" algn="just">
                  <a:lnSpc>
                    <a:spcPct val="107000"/>
                  </a:lnSpc>
                  <a:spcBef>
                    <a:spcPts val="0"/>
                  </a:spcBef>
                  <a:spcAft>
                    <a:spcPts val="0"/>
                  </a:spcAft>
                </a:pPr>
                <a:r>
                  <a:rPr lang="fr-FR"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Hai </a:t>
                </a:r>
                <a:r>
                  <a:rPr lang="fr-FR"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vectơ</a:t>
                </a:r>
                <a:r>
                  <a:rPr lang="fr-FR"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sz="4400" b="1" i="1">
                            <a:effectLst/>
                            <a:latin typeface="Cambria Math"/>
                            <a:ea typeface="Calibri" panose="020F0502020204030204" pitchFamily="34" charset="0"/>
                            <a:cs typeface="Times New Roman" panose="02020603050405020304" pitchFamily="18" charset="0"/>
                          </a:rPr>
                        </m:ctrlPr>
                      </m:accPr>
                      <m:e>
                        <m:r>
                          <a:rPr lang="en-US" sz="4400" b="1" i="1">
                            <a:effectLst/>
                            <a:latin typeface="Cambria Math" panose="02040503050406030204" pitchFamily="18" charset="0"/>
                            <a:ea typeface="Calibri" panose="020F0502020204030204" pitchFamily="34" charset="0"/>
                            <a:cs typeface="Times New Roman" panose="02020603050405020304" pitchFamily="18" charset="0"/>
                          </a:rPr>
                          <m:t>𝑨𝑪</m:t>
                        </m:r>
                      </m:e>
                    </m:acc>
                  </m:oMath>
                </a14:m>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và</a:t>
                </a:r>
                <a:r>
                  <a:rPr lang="fr-FR" sz="4400" b="1"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sz="4400" b="1" i="1">
                            <a:effectLst/>
                            <a:latin typeface="Cambria Math"/>
                            <a:ea typeface="Calibri" panose="020F0502020204030204" pitchFamily="34" charset="0"/>
                            <a:cs typeface="Times New Roman" panose="02020603050405020304" pitchFamily="18" charset="0"/>
                          </a:rPr>
                        </m:ctrlPr>
                      </m:accPr>
                      <m:e>
                        <m:r>
                          <a:rPr lang="en-US" sz="4400" b="1" i="1">
                            <a:effectLst/>
                            <a:latin typeface="Cambria Math" panose="02040503050406030204" pitchFamily="18" charset="0"/>
                            <a:ea typeface="Calibri" panose="020F0502020204030204" pitchFamily="34" charset="0"/>
                            <a:cs typeface="Times New Roman" panose="02020603050405020304" pitchFamily="18" charset="0"/>
                          </a:rPr>
                          <m:t>𝑩𝑫</m:t>
                        </m:r>
                      </m:e>
                    </m:acc>
                  </m:oMath>
                </a14:m>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có</a:t>
                </a:r>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cùng</a:t>
                </a:r>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độ</a:t>
                </a:r>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dài</a:t>
                </a:r>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nhưng</a:t>
                </a:r>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không</a:t>
                </a:r>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cùng</a:t>
                </a:r>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phương</a:t>
                </a:r>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nên</a:t>
                </a:r>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không</a:t>
                </a:r>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cùng</a:t>
                </a:r>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hướng</a:t>
                </a:r>
                <a:r>
                  <a:rPr lang="fr-FR" sz="4400" b="1" dirty="0">
                    <a:effectLst/>
                    <a:latin typeface="Tahoma" panose="020B0604030504040204" pitchFamily="34" charset="0"/>
                    <a:ea typeface="Tahoma" panose="020B0604030504040204" pitchFamily="34" charset="0"/>
                    <a:cs typeface="Tahoma" panose="020B0604030504040204" pitchFamily="34" charset="0"/>
                  </a:rPr>
                  <a:t>. Do </a:t>
                </a:r>
                <a:r>
                  <a:rPr lang="fr-FR" sz="4400" b="1" dirty="0" err="1">
                    <a:effectLst/>
                    <a:latin typeface="Tahoma" panose="020B0604030504040204" pitchFamily="34" charset="0"/>
                    <a:ea typeface="Tahoma" panose="020B0604030504040204" pitchFamily="34" charset="0"/>
                    <a:cs typeface="Tahoma" panose="020B0604030504040204" pitchFamily="34" charset="0"/>
                  </a:rPr>
                  <a:t>đó</a:t>
                </a:r>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hai</a:t>
                </a:r>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vectơ</a:t>
                </a:r>
                <a:r>
                  <a:rPr lang="fr-FR" sz="4400" b="1"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sz="4400" b="1" i="1">
                            <a:effectLst/>
                            <a:latin typeface="Cambria Math"/>
                            <a:ea typeface="Calibri" panose="020F0502020204030204" pitchFamily="34" charset="0"/>
                            <a:cs typeface="Times New Roman" panose="02020603050405020304" pitchFamily="18" charset="0"/>
                          </a:rPr>
                        </m:ctrlPr>
                      </m:accPr>
                      <m:e>
                        <m:r>
                          <a:rPr lang="en-US" sz="4400" b="1" i="1">
                            <a:effectLst/>
                            <a:latin typeface="Cambria Math" panose="02040503050406030204" pitchFamily="18" charset="0"/>
                            <a:ea typeface="Calibri" panose="020F0502020204030204" pitchFamily="34" charset="0"/>
                            <a:cs typeface="Times New Roman" panose="02020603050405020304" pitchFamily="18" charset="0"/>
                          </a:rPr>
                          <m:t>𝑨𝑪</m:t>
                        </m:r>
                      </m:e>
                    </m:acc>
                  </m:oMath>
                </a14:m>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và</a:t>
                </a:r>
                <a:r>
                  <a:rPr lang="fr-FR" sz="4400" b="1"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sz="4400" b="1" i="1">
                            <a:effectLst/>
                            <a:latin typeface="Cambria Math"/>
                            <a:ea typeface="Calibri" panose="020F0502020204030204" pitchFamily="34" charset="0"/>
                            <a:cs typeface="Times New Roman" panose="02020603050405020304" pitchFamily="18" charset="0"/>
                          </a:rPr>
                        </m:ctrlPr>
                      </m:accPr>
                      <m:e>
                        <m:r>
                          <a:rPr lang="en-US" sz="4400" b="1" i="1">
                            <a:effectLst/>
                            <a:latin typeface="Cambria Math" panose="02040503050406030204" pitchFamily="18" charset="0"/>
                            <a:ea typeface="Calibri" panose="020F0502020204030204" pitchFamily="34" charset="0"/>
                            <a:cs typeface="Times New Roman" panose="02020603050405020304" pitchFamily="18" charset="0"/>
                          </a:rPr>
                          <m:t>𝑩𝑫</m:t>
                        </m:r>
                      </m:e>
                    </m:acc>
                  </m:oMath>
                </a14:m>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không</a:t>
                </a:r>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bằng</a:t>
                </a:r>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nhau</a:t>
                </a:r>
                <a:r>
                  <a:rPr lang="fr-FR" sz="4400" b="1" dirty="0">
                    <a:effectLst/>
                    <a:latin typeface="Tahoma" panose="020B0604030504040204" pitchFamily="34" charset="0"/>
                    <a:ea typeface="Tahoma" panose="020B0604030504040204" pitchFamily="34" charset="0"/>
                    <a:cs typeface="Tahoma" panose="020B0604030504040204" pitchFamily="34" charset="0"/>
                  </a:rPr>
                  <a:t>.</a:t>
                </a:r>
                <a:endParaRPr lang="en-US" sz="4400" b="1" dirty="0">
                  <a:effectLst/>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50" name="TextBox 49">
                <a:extLst>
                  <a:ext uri="{FF2B5EF4-FFF2-40B4-BE49-F238E27FC236}">
                    <a16:creationId xmlns:a16="http://schemas.microsoft.com/office/drawing/2014/main" id="{6D9B676B-0AC9-4645-B1C4-A369FC910FC4}"/>
                  </a:ext>
                </a:extLst>
              </p:cNvPr>
              <p:cNvSpPr txBox="1">
                <a:spLocks noRot="1" noChangeAspect="1" noMove="1" noResize="1" noEditPoints="1" noAdjustHandles="1" noChangeArrowheads="1" noChangeShapeType="1" noTextEdit="1"/>
              </p:cNvSpPr>
              <p:nvPr/>
            </p:nvSpPr>
            <p:spPr>
              <a:xfrm>
                <a:off x="657361" y="9544169"/>
                <a:ext cx="15669605" cy="2461508"/>
              </a:xfrm>
              <a:prstGeom prst="rect">
                <a:avLst/>
              </a:prstGeom>
              <a:blipFill>
                <a:blip r:embed="rId8"/>
                <a:stretch>
                  <a:fillRect l="-1595" t="-2978" r="-1556" b="-1091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9" name="TextBox 58">
                <a:extLst>
                  <a:ext uri="{FF2B5EF4-FFF2-40B4-BE49-F238E27FC236}">
                    <a16:creationId xmlns="" xmlns:a16="http://schemas.microsoft.com/office/drawing/2014/main" id="{24327DC0-501B-4E12-AFB0-68796E4D6EBE}"/>
                  </a:ext>
                </a:extLst>
              </p:cNvPr>
              <p:cNvSpPr txBox="1"/>
              <p:nvPr/>
            </p:nvSpPr>
            <p:spPr>
              <a:xfrm>
                <a:off x="514585" y="12087882"/>
                <a:ext cx="23003814" cy="2444067"/>
              </a:xfrm>
              <a:prstGeom prst="rect">
                <a:avLst/>
              </a:prstGeom>
              <a:noFill/>
            </p:spPr>
            <p:txBody>
              <a:bodyPr wrap="square">
                <a:spAutoFit/>
              </a:bodyPr>
              <a:lstStyle/>
              <a:p>
                <a:pPr marL="0" marR="0" algn="just">
                  <a:lnSpc>
                    <a:spcPct val="107000"/>
                  </a:lnSpc>
                  <a:spcBef>
                    <a:spcPts val="0"/>
                  </a:spcBef>
                  <a:spcAft>
                    <a:spcPts val="0"/>
                  </a:spcAft>
                </a:pPr>
                <a:r>
                  <a:rPr lang="fr-FR" sz="4400" b="1" dirty="0" err="1">
                    <a:effectLst/>
                    <a:latin typeface="Tahoma" panose="020B0604030504040204" pitchFamily="34" charset="0"/>
                    <a:ea typeface="Tahoma" panose="020B0604030504040204" pitchFamily="34" charset="0"/>
                    <a:cs typeface="Tahoma" panose="020B0604030504040204" pitchFamily="34" charset="0"/>
                  </a:rPr>
                  <a:t>Vậy</a:t>
                </a:r>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trong</a:t>
                </a:r>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các</a:t>
                </a:r>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cặp</a:t>
                </a:r>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vectơ</a:t>
                </a:r>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đang</a:t>
                </a:r>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xét</a:t>
                </a:r>
                <a:r>
                  <a:rPr lang="fr-FR" sz="4400" b="1" dirty="0">
                    <a:effectLst/>
                    <a:latin typeface="Tahoma" panose="020B0604030504040204" pitchFamily="34" charset="0"/>
                    <a:ea typeface="Tahoma" panose="020B0604030504040204" pitchFamily="34" charset="0"/>
                    <a:cs typeface="Tahoma" panose="020B0604030504040204" pitchFamily="34" charset="0"/>
                  </a:rPr>
                  <a:t>, </a:t>
                </a:r>
              </a:p>
              <a:p>
                <a:pPr marL="0" marR="0" algn="just">
                  <a:lnSpc>
                    <a:spcPct val="107000"/>
                  </a:lnSpc>
                  <a:spcBef>
                    <a:spcPts val="0"/>
                  </a:spcBef>
                  <a:spcAft>
                    <a:spcPts val="0"/>
                  </a:spcAft>
                </a:pPr>
                <a:r>
                  <a:rPr lang="fr-FR" sz="4400" b="1" dirty="0" err="1">
                    <a:effectLst/>
                    <a:latin typeface="Tahoma" panose="020B0604030504040204" pitchFamily="34" charset="0"/>
                    <a:ea typeface="Tahoma" panose="020B0604030504040204" pitchFamily="34" charset="0"/>
                    <a:cs typeface="Tahoma" panose="020B0604030504040204" pitchFamily="34" charset="0"/>
                  </a:rPr>
                  <a:t>chỉ</a:t>
                </a:r>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có</a:t>
                </a:r>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cặp</a:t>
                </a:r>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vectơ</a:t>
                </a:r>
                <a:r>
                  <a:rPr lang="fr-FR" sz="4400" b="1"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sz="4400" b="1" i="1">
                            <a:effectLst/>
                            <a:latin typeface="Cambria Math"/>
                            <a:ea typeface="Calibri" panose="020F0502020204030204" pitchFamily="34" charset="0"/>
                            <a:cs typeface="Times New Roman" panose="02020603050405020304" pitchFamily="18" charset="0"/>
                          </a:rPr>
                        </m:ctrlPr>
                      </m:accPr>
                      <m:e>
                        <m:r>
                          <a:rPr lang="en-US" sz="4400" b="1" i="1">
                            <a:effectLst/>
                            <a:latin typeface="Cambria Math" panose="02040503050406030204" pitchFamily="18" charset="0"/>
                            <a:ea typeface="Calibri" panose="020F0502020204030204" pitchFamily="34" charset="0"/>
                            <a:cs typeface="Times New Roman" panose="02020603050405020304" pitchFamily="18" charset="0"/>
                          </a:rPr>
                          <m:t>𝑨𝑫</m:t>
                        </m:r>
                      </m:e>
                    </m:acc>
                  </m:oMath>
                </a14:m>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và</a:t>
                </a:r>
                <a:r>
                  <a:rPr lang="fr-FR" sz="4400" b="1"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sz="4400" b="1" i="1">
                            <a:effectLst/>
                            <a:latin typeface="Cambria Math"/>
                            <a:ea typeface="Calibri" panose="020F0502020204030204" pitchFamily="34" charset="0"/>
                            <a:cs typeface="Times New Roman" panose="02020603050405020304" pitchFamily="18" charset="0"/>
                          </a:rPr>
                        </m:ctrlPr>
                      </m:accPr>
                      <m:e>
                        <m:r>
                          <a:rPr lang="en-US" sz="4400" b="1" i="1">
                            <a:effectLst/>
                            <a:latin typeface="Cambria Math" panose="02040503050406030204" pitchFamily="18" charset="0"/>
                            <a:ea typeface="Calibri" panose="020F0502020204030204" pitchFamily="34" charset="0"/>
                            <a:cs typeface="Times New Roman" panose="02020603050405020304" pitchFamily="18" charset="0"/>
                          </a:rPr>
                          <m:t>𝑩𝑪</m:t>
                        </m:r>
                      </m:e>
                    </m:acc>
                  </m:oMath>
                </a14:m>
                <a:r>
                  <a:rPr lang="fr-FR" sz="4400" b="1" dirty="0">
                    <a:effectLst/>
                    <a:latin typeface="Tahoma" panose="020B0604030504040204" pitchFamily="34" charset="0"/>
                    <a:ea typeface="Tahoma" panose="020B0604030504040204" pitchFamily="34" charset="0"/>
                    <a:cs typeface="Tahoma" panose="020B0604030504040204" pitchFamily="34" charset="0"/>
                  </a:rPr>
                  <a:t> là </a:t>
                </a:r>
                <a:r>
                  <a:rPr lang="fr-FR" sz="4400" b="1" dirty="0" err="1">
                    <a:effectLst/>
                    <a:latin typeface="Tahoma" panose="020B0604030504040204" pitchFamily="34" charset="0"/>
                    <a:ea typeface="Tahoma" panose="020B0604030504040204" pitchFamily="34" charset="0"/>
                    <a:cs typeface="Tahoma" panose="020B0604030504040204" pitchFamily="34" charset="0"/>
                  </a:rPr>
                  <a:t>bằng</a:t>
                </a:r>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nhau</a:t>
                </a:r>
                <a:r>
                  <a:rPr lang="fr-FR" sz="4400" b="1"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d>
                      <m:dPr>
                        <m:ctrlPr>
                          <a:rPr lang="en-US" sz="4400" b="1" i="1">
                            <a:effectLst/>
                            <a:latin typeface="Cambria Math"/>
                            <a:ea typeface="Calibri" panose="020F0502020204030204" pitchFamily="34" charset="0"/>
                            <a:cs typeface="Times New Roman" panose="02020603050405020304" pitchFamily="18" charset="0"/>
                          </a:rPr>
                        </m:ctrlPr>
                      </m:dPr>
                      <m:e>
                        <m:acc>
                          <m:accPr>
                            <m:chr m:val="⃗"/>
                            <m:ctrlPr>
                              <a:rPr lang="en-US" sz="4400" b="1" i="1">
                                <a:effectLst/>
                                <a:latin typeface="Cambria Math"/>
                                <a:ea typeface="Calibri" panose="020F0502020204030204" pitchFamily="34" charset="0"/>
                                <a:cs typeface="Times New Roman" panose="02020603050405020304" pitchFamily="18" charset="0"/>
                              </a:rPr>
                            </m:ctrlPr>
                          </m:accPr>
                          <m:e>
                            <m:r>
                              <a:rPr lang="en-US" sz="4400" b="1" i="1">
                                <a:effectLst/>
                                <a:latin typeface="Cambria Math" panose="02040503050406030204" pitchFamily="18" charset="0"/>
                                <a:ea typeface="Calibri" panose="020F0502020204030204" pitchFamily="34" charset="0"/>
                                <a:cs typeface="Times New Roman" panose="02020603050405020304" pitchFamily="18" charset="0"/>
                              </a:rPr>
                              <m:t>𝑨𝑫</m:t>
                            </m:r>
                          </m:e>
                        </m:acc>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4400" b="1" i="1">
                                <a:effectLst/>
                                <a:latin typeface="Cambria Math"/>
                                <a:ea typeface="Calibri" panose="020F0502020204030204" pitchFamily="34" charset="0"/>
                                <a:cs typeface="Times New Roman" panose="02020603050405020304" pitchFamily="18" charset="0"/>
                              </a:rPr>
                            </m:ctrlPr>
                          </m:accPr>
                          <m:e>
                            <m:r>
                              <a:rPr lang="en-US" sz="4400" b="1" i="1">
                                <a:effectLst/>
                                <a:latin typeface="Cambria Math" panose="02040503050406030204" pitchFamily="18" charset="0"/>
                                <a:ea typeface="Calibri" panose="020F0502020204030204" pitchFamily="34" charset="0"/>
                                <a:cs typeface="Times New Roman" panose="02020603050405020304" pitchFamily="18" charset="0"/>
                              </a:rPr>
                              <m:t>𝑩𝑪</m:t>
                            </m:r>
                          </m:e>
                        </m:acc>
                      </m:e>
                    </m:d>
                  </m:oMath>
                </a14:m>
                <a:r>
                  <a:rPr lang="fr-FR" sz="4400" b="1" dirty="0">
                    <a:effectLst/>
                    <a:latin typeface="Tahoma" panose="020B0604030504040204" pitchFamily="34" charset="0"/>
                    <a:ea typeface="Tahoma" panose="020B0604030504040204" pitchFamily="34" charset="0"/>
                    <a:cs typeface="Tahoma" panose="020B0604030504040204" pitchFamily="34" charset="0"/>
                  </a:rPr>
                  <a:t>.</a:t>
                </a:r>
                <a:endParaRPr lang="en-US" sz="4400" b="1" dirty="0">
                  <a:effectLst/>
                  <a:latin typeface="Tahoma" panose="020B0604030504040204" pitchFamily="34" charset="0"/>
                  <a:ea typeface="Tahoma" panose="020B0604030504040204" pitchFamily="34" charset="0"/>
                  <a:cs typeface="Tahoma" panose="020B0604030504040204" pitchFamily="34" charset="0"/>
                </a:endParaRPr>
              </a:p>
              <a:p>
                <a:pPr marL="0" marR="0" algn="just">
                  <a:lnSpc>
                    <a:spcPct val="107000"/>
                  </a:lnSpc>
                  <a:spcBef>
                    <a:spcPts val="0"/>
                  </a:spcBef>
                  <a:spcAft>
                    <a:spcPts val="0"/>
                  </a:spcAft>
                </a:pPr>
                <a:r>
                  <a:rPr lang="fr-FR"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endParaRPr lang="en-US" sz="4400" b="1" dirty="0">
                  <a:effectLst/>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59" name="TextBox 58">
                <a:extLst>
                  <a:ext uri="{FF2B5EF4-FFF2-40B4-BE49-F238E27FC236}">
                    <a16:creationId xmlns:a16="http://schemas.microsoft.com/office/drawing/2014/main" id="{24327DC0-501B-4E12-AFB0-68796E4D6EBE}"/>
                  </a:ext>
                </a:extLst>
              </p:cNvPr>
              <p:cNvSpPr txBox="1">
                <a:spLocks noRot="1" noChangeAspect="1" noMove="1" noResize="1" noEditPoints="1" noAdjustHandles="1" noChangeArrowheads="1" noChangeShapeType="1" noTextEdit="1"/>
              </p:cNvSpPr>
              <p:nvPr/>
            </p:nvSpPr>
            <p:spPr>
              <a:xfrm>
                <a:off x="514585" y="12087882"/>
                <a:ext cx="23003814" cy="2444067"/>
              </a:xfrm>
              <a:prstGeom prst="rect">
                <a:avLst/>
              </a:prstGeom>
              <a:blipFill>
                <a:blip r:embed="rId9"/>
                <a:stretch>
                  <a:fillRect l="-1060" t="-5985"/>
                </a:stretch>
              </a:blipFill>
            </p:spPr>
            <p:txBody>
              <a:bodyPr/>
              <a:lstStyle/>
              <a:p>
                <a:r>
                  <a:rPr lang="en-US">
                    <a:noFill/>
                  </a:rPr>
                  <a:t> </a:t>
                </a:r>
              </a:p>
            </p:txBody>
          </p:sp>
        </mc:Fallback>
      </mc:AlternateContent>
    </p:spTree>
    <p:extLst>
      <p:ext uri="{BB962C8B-B14F-4D97-AF65-F5344CB8AC3E}">
        <p14:creationId xmlns:p14="http://schemas.microsoft.com/office/powerpoint/2010/main" val="45597459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iterate type="wd">
                                    <p:tmPct val="10000"/>
                                  </p:iterate>
                                  <p:childTnLst>
                                    <p:set>
                                      <p:cBhvr>
                                        <p:cTn id="6" dur="1" fill="hold">
                                          <p:stCondLst>
                                            <p:cond delay="0"/>
                                          </p:stCondLst>
                                        </p:cTn>
                                        <p:tgtEl>
                                          <p:spTgt spid="41">
                                            <p:txEl>
                                              <p:pRg st="0" end="0"/>
                                            </p:txEl>
                                          </p:spTgt>
                                        </p:tgtEl>
                                        <p:attrNameLst>
                                          <p:attrName>style.visibility</p:attrName>
                                        </p:attrNameLst>
                                      </p:cBhvr>
                                      <p:to>
                                        <p:strVal val="visible"/>
                                      </p:to>
                                    </p:set>
                                    <p:animEffect transition="in" filter="wipe(up)">
                                      <p:cBhvr>
                                        <p:cTn id="7" dur="2000"/>
                                        <p:tgtEl>
                                          <p:spTgt spid="4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iterate type="wd">
                                    <p:tmPct val="10000"/>
                                  </p:iterate>
                                  <p:childTnLst>
                                    <p:set>
                                      <p:cBhvr>
                                        <p:cTn id="11" dur="1" fill="hold">
                                          <p:stCondLst>
                                            <p:cond delay="0"/>
                                          </p:stCondLst>
                                        </p:cTn>
                                        <p:tgtEl>
                                          <p:spTgt spid="41">
                                            <p:txEl>
                                              <p:pRg st="1" end="1"/>
                                            </p:txEl>
                                          </p:spTgt>
                                        </p:tgtEl>
                                        <p:attrNameLst>
                                          <p:attrName>style.visibility</p:attrName>
                                        </p:attrNameLst>
                                      </p:cBhvr>
                                      <p:to>
                                        <p:strVal val="visible"/>
                                      </p:to>
                                    </p:set>
                                    <p:animEffect transition="in" filter="wipe(up)">
                                      <p:cBhvr>
                                        <p:cTn id="12" dur="3000"/>
                                        <p:tgtEl>
                                          <p:spTgt spid="4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58"/>
                                        </p:tgtEl>
                                        <p:attrNameLst>
                                          <p:attrName>style.visibility</p:attrName>
                                        </p:attrNameLst>
                                      </p:cBhvr>
                                      <p:to>
                                        <p:strVal val="visible"/>
                                      </p:to>
                                    </p:set>
                                    <p:animEffect transition="in" filter="fade">
                                      <p:cBhvr>
                                        <p:cTn id="17" dur="1000"/>
                                        <p:tgtEl>
                                          <p:spTgt spid="58"/>
                                        </p:tgtEl>
                                      </p:cBhvr>
                                    </p:animEffect>
                                    <p:anim calcmode="lin" valueType="num">
                                      <p:cBhvr>
                                        <p:cTn id="18" dur="1000" fill="hold"/>
                                        <p:tgtEl>
                                          <p:spTgt spid="58"/>
                                        </p:tgtEl>
                                        <p:attrNameLst>
                                          <p:attrName>ppt_x</p:attrName>
                                        </p:attrNameLst>
                                      </p:cBhvr>
                                      <p:tavLst>
                                        <p:tav tm="0">
                                          <p:val>
                                            <p:strVal val="#ppt_x"/>
                                          </p:val>
                                        </p:tav>
                                        <p:tav tm="100000">
                                          <p:val>
                                            <p:strVal val="#ppt_x"/>
                                          </p:val>
                                        </p:tav>
                                      </p:tavLst>
                                    </p:anim>
                                    <p:anim calcmode="lin" valueType="num">
                                      <p:cBhvr>
                                        <p:cTn id="19"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44"/>
                                        </p:tgtEl>
                                        <p:attrNameLst>
                                          <p:attrName>style.visibility</p:attrName>
                                        </p:attrNameLst>
                                      </p:cBhvr>
                                      <p:to>
                                        <p:strVal val="visible"/>
                                      </p:to>
                                    </p:set>
                                    <p:animEffect transition="in" filter="fade">
                                      <p:cBhvr>
                                        <p:cTn id="29" dur="1000"/>
                                        <p:tgtEl>
                                          <p:spTgt spid="44"/>
                                        </p:tgtEl>
                                      </p:cBhvr>
                                    </p:animEffect>
                                    <p:anim calcmode="lin" valueType="num">
                                      <p:cBhvr>
                                        <p:cTn id="30" dur="1000" fill="hold"/>
                                        <p:tgtEl>
                                          <p:spTgt spid="44"/>
                                        </p:tgtEl>
                                        <p:attrNameLst>
                                          <p:attrName>ppt_x</p:attrName>
                                        </p:attrNameLst>
                                      </p:cBhvr>
                                      <p:tavLst>
                                        <p:tav tm="0">
                                          <p:val>
                                            <p:strVal val="#ppt_x"/>
                                          </p:val>
                                        </p:tav>
                                        <p:tav tm="100000">
                                          <p:val>
                                            <p:strVal val="#ppt_x"/>
                                          </p:val>
                                        </p:tav>
                                      </p:tavLst>
                                    </p:anim>
                                    <p:anim calcmode="lin" valueType="num">
                                      <p:cBhvr>
                                        <p:cTn id="31"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47"/>
                                        </p:tgtEl>
                                        <p:attrNameLst>
                                          <p:attrName>style.visibility</p:attrName>
                                        </p:attrNameLst>
                                      </p:cBhvr>
                                      <p:to>
                                        <p:strVal val="visible"/>
                                      </p:to>
                                    </p:set>
                                    <p:animEffect transition="in" filter="fade">
                                      <p:cBhvr>
                                        <p:cTn id="36" dur="1000"/>
                                        <p:tgtEl>
                                          <p:spTgt spid="47"/>
                                        </p:tgtEl>
                                      </p:cBhvr>
                                    </p:animEffect>
                                    <p:anim calcmode="lin" valueType="num">
                                      <p:cBhvr>
                                        <p:cTn id="37" dur="1000" fill="hold"/>
                                        <p:tgtEl>
                                          <p:spTgt spid="47"/>
                                        </p:tgtEl>
                                        <p:attrNameLst>
                                          <p:attrName>ppt_x</p:attrName>
                                        </p:attrNameLst>
                                      </p:cBhvr>
                                      <p:tavLst>
                                        <p:tav tm="0">
                                          <p:val>
                                            <p:strVal val="#ppt_x"/>
                                          </p:val>
                                        </p:tav>
                                        <p:tav tm="100000">
                                          <p:val>
                                            <p:strVal val="#ppt_x"/>
                                          </p:val>
                                        </p:tav>
                                      </p:tavLst>
                                    </p:anim>
                                    <p:anim calcmode="lin" valueType="num">
                                      <p:cBhvr>
                                        <p:cTn id="38"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50"/>
                                        </p:tgtEl>
                                        <p:attrNameLst>
                                          <p:attrName>style.visibility</p:attrName>
                                        </p:attrNameLst>
                                      </p:cBhvr>
                                      <p:to>
                                        <p:strVal val="visible"/>
                                      </p:to>
                                    </p:set>
                                    <p:animEffect transition="in" filter="fade">
                                      <p:cBhvr>
                                        <p:cTn id="43" dur="1000"/>
                                        <p:tgtEl>
                                          <p:spTgt spid="50"/>
                                        </p:tgtEl>
                                      </p:cBhvr>
                                    </p:animEffect>
                                    <p:anim calcmode="lin" valueType="num">
                                      <p:cBhvr>
                                        <p:cTn id="44" dur="1000" fill="hold"/>
                                        <p:tgtEl>
                                          <p:spTgt spid="50"/>
                                        </p:tgtEl>
                                        <p:attrNameLst>
                                          <p:attrName>ppt_x</p:attrName>
                                        </p:attrNameLst>
                                      </p:cBhvr>
                                      <p:tavLst>
                                        <p:tav tm="0">
                                          <p:val>
                                            <p:strVal val="#ppt_x"/>
                                          </p:val>
                                        </p:tav>
                                        <p:tav tm="100000">
                                          <p:val>
                                            <p:strVal val="#ppt_x"/>
                                          </p:val>
                                        </p:tav>
                                      </p:tavLst>
                                    </p:anim>
                                    <p:anim calcmode="lin" valueType="num">
                                      <p:cBhvr>
                                        <p:cTn id="45"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grpId="0" nodeType="clickEffect">
                                  <p:stCondLst>
                                    <p:cond delay="0"/>
                                  </p:stCondLst>
                                  <p:childTnLst>
                                    <p:set>
                                      <p:cBhvr>
                                        <p:cTn id="49" dur="1" fill="hold">
                                          <p:stCondLst>
                                            <p:cond delay="0"/>
                                          </p:stCondLst>
                                        </p:cTn>
                                        <p:tgtEl>
                                          <p:spTgt spid="59"/>
                                        </p:tgtEl>
                                        <p:attrNameLst>
                                          <p:attrName>style.visibility</p:attrName>
                                        </p:attrNameLst>
                                      </p:cBhvr>
                                      <p:to>
                                        <p:strVal val="visible"/>
                                      </p:to>
                                    </p:set>
                                    <p:animEffect transition="in" filter="barn(inVertical)">
                                      <p:cBhvr>
                                        <p:cTn id="50"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47" grpId="0"/>
      <p:bldP spid="50" grpId="0"/>
      <p:bldP spid="5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xmlns="" id="{708C62C3-3138-4092-86C2-85A1567C6E78}"/>
              </a:ext>
            </a:extLst>
          </p:cNvPr>
          <p:cNvGrpSpPr/>
          <p:nvPr/>
        </p:nvGrpSpPr>
        <p:grpSpPr>
          <a:xfrm>
            <a:off x="981494" y="1809817"/>
            <a:ext cx="22817234" cy="9946698"/>
            <a:chOff x="1438693" y="1793813"/>
            <a:chExt cx="22817234" cy="10641062"/>
          </a:xfrm>
        </p:grpSpPr>
        <p:grpSp>
          <p:nvGrpSpPr>
            <p:cNvPr id="2" name="Group 1">
              <a:extLst>
                <a:ext uri="{FF2B5EF4-FFF2-40B4-BE49-F238E27FC236}">
                  <a16:creationId xmlns:a16="http://schemas.microsoft.com/office/drawing/2014/main" xmlns="" id="{E17C9077-2F0E-4830-9CBB-2CF87E745444}"/>
                </a:ext>
              </a:extLst>
            </p:cNvPr>
            <p:cNvGrpSpPr/>
            <p:nvPr/>
          </p:nvGrpSpPr>
          <p:grpSpPr>
            <a:xfrm>
              <a:off x="1438693" y="1793813"/>
              <a:ext cx="22817234" cy="10641062"/>
              <a:chOff x="1438693" y="1793813"/>
              <a:chExt cx="22817234" cy="10641062"/>
            </a:xfrm>
          </p:grpSpPr>
          <p:grpSp>
            <p:nvGrpSpPr>
              <p:cNvPr id="69" name="Group 68"/>
              <p:cNvGrpSpPr/>
              <p:nvPr/>
            </p:nvGrpSpPr>
            <p:grpSpPr>
              <a:xfrm>
                <a:off x="1575873" y="1797127"/>
                <a:ext cx="22680054" cy="10637748"/>
                <a:chOff x="-3538955" y="3448230"/>
                <a:chExt cx="22680054" cy="10637748"/>
              </a:xfrm>
            </p:grpSpPr>
            <p:sp>
              <p:nvSpPr>
                <p:cNvPr id="70" name="Right Triangle 69"/>
                <p:cNvSpPr/>
                <p:nvPr/>
              </p:nvSpPr>
              <p:spPr>
                <a:xfrm flipH="1">
                  <a:off x="8958821" y="3486542"/>
                  <a:ext cx="193377" cy="212342"/>
                </a:xfrm>
                <a:prstGeom prst="r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71" name="Group 70"/>
                <p:cNvGrpSpPr/>
                <p:nvPr/>
              </p:nvGrpSpPr>
              <p:grpSpPr>
                <a:xfrm>
                  <a:off x="-3538955" y="3448230"/>
                  <a:ext cx="22680054" cy="10637748"/>
                  <a:chOff x="-3538955" y="3448230"/>
                  <a:chExt cx="22680054" cy="10637748"/>
                </a:xfrm>
              </p:grpSpPr>
              <p:sp>
                <p:nvSpPr>
                  <p:cNvPr id="72" name="Rounded Rectangle 71"/>
                  <p:cNvSpPr/>
                  <p:nvPr/>
                </p:nvSpPr>
                <p:spPr>
                  <a:xfrm>
                    <a:off x="-3538955" y="3592713"/>
                    <a:ext cx="22680054" cy="10493265"/>
                  </a:xfrm>
                  <a:prstGeom prst="roundRect">
                    <a:avLst>
                      <a:gd name="adj" fmla="val 2127"/>
                    </a:avLst>
                  </a:prstGeom>
                  <a:solidFill>
                    <a:schemeClr val="bg1"/>
                  </a:solidFill>
                  <a:ln w="76200">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dirty="0">
                      <a:solidFill>
                        <a:prstClr val="white"/>
                      </a:solidFill>
                      <a:latin typeface="Tahoma" pitchFamily="34" charset="0"/>
                      <a:ea typeface="Tahoma" pitchFamily="34" charset="0"/>
                      <a:cs typeface="Tahoma" pitchFamily="34" charset="0"/>
                    </a:endParaRPr>
                  </a:p>
                </p:txBody>
              </p:sp>
              <p:sp>
                <p:nvSpPr>
                  <p:cNvPr id="73" name="TextBox 72"/>
                  <p:cNvSpPr txBox="1"/>
                  <p:nvPr/>
                </p:nvSpPr>
                <p:spPr>
                  <a:xfrm>
                    <a:off x="5759299" y="3448230"/>
                    <a:ext cx="3890809" cy="923330"/>
                  </a:xfrm>
                  <a:prstGeom prst="rect">
                    <a:avLst/>
                  </a:prstGeom>
                  <a:noFill/>
                </p:spPr>
                <p:txBody>
                  <a:bodyPr wrap="none" rtlCol="0">
                    <a:spAutoFit/>
                  </a:bodyPr>
                  <a:lstStyle/>
                  <a:p>
                    <a:pPr algn="ctr">
                      <a:spcBef>
                        <a:spcPct val="50000"/>
                      </a:spcBef>
                      <a:defRPr/>
                    </a:pPr>
                    <a:r>
                      <a:rPr lang="en-US" sz="5400" b="1" cap="all" dirty="0">
                        <a:ln w="0"/>
                        <a:solidFill>
                          <a:prstClr val="white"/>
                        </a:solidFill>
                        <a:effectLst>
                          <a:reflection blurRad="12700" stA="50000" endPos="50000" dist="5000" dir="5400000" sy="-100000" rotWithShape="0"/>
                        </a:effectLst>
                        <a:latin typeface="Tahoma" pitchFamily="34" charset="0"/>
                        <a:ea typeface="Tahoma" pitchFamily="34" charset="0"/>
                        <a:cs typeface="Tahoma" pitchFamily="34" charset="0"/>
                      </a:rPr>
                      <a:t>CHƯƠNG I</a:t>
                    </a:r>
                  </a:p>
                </p:txBody>
              </p:sp>
            </p:grpSp>
          </p:grpSp>
          <p:sp>
            <p:nvSpPr>
              <p:cNvPr id="74" name="Right Triangle 73"/>
              <p:cNvSpPr/>
              <p:nvPr/>
            </p:nvSpPr>
            <p:spPr>
              <a:xfrm flipH="1">
                <a:off x="7921388" y="1793819"/>
                <a:ext cx="193377" cy="212342"/>
              </a:xfrm>
              <a:prstGeom prst="r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6" name="Round Same Side Corner Rectangle 95"/>
              <p:cNvSpPr/>
              <p:nvPr/>
            </p:nvSpPr>
            <p:spPr>
              <a:xfrm flipV="1">
                <a:off x="8114764" y="1793813"/>
                <a:ext cx="10807999" cy="1181261"/>
              </a:xfrm>
              <a:prstGeom prst="round2SameRect">
                <a:avLst>
                  <a:gd name="adj1" fmla="val 6458"/>
                  <a:gd name="adj2" fmla="val 0"/>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8" name="TextBox 97"/>
              <p:cNvSpPr txBox="1"/>
              <p:nvPr/>
            </p:nvSpPr>
            <p:spPr>
              <a:xfrm>
                <a:off x="8114763" y="1953929"/>
                <a:ext cx="10808000" cy="830997"/>
              </a:xfrm>
              <a:prstGeom prst="rect">
                <a:avLst/>
              </a:prstGeom>
              <a:noFill/>
            </p:spPr>
            <p:txBody>
              <a:bodyPr wrap="square" rtlCol="0">
                <a:spAutoFit/>
              </a:bodyPr>
              <a:lstStyle/>
              <a:p>
                <a:pPr algn="ctr"/>
                <a:r>
                  <a:rPr lang="vi-VN" sz="4800" b="1" dirty="0">
                    <a:solidFill>
                      <a:srgbClr val="C00000"/>
                    </a:solidFill>
                    <a:latin typeface="Tahoma" panose="020B0604030504040204" pitchFamily="34" charset="0"/>
                    <a:ea typeface="Tahoma" panose="020B0604030504040204" pitchFamily="34" charset="0"/>
                    <a:cs typeface="Tahoma" panose="020B0604030504040204" pitchFamily="34" charset="0"/>
                  </a:rPr>
                  <a:t>CHƯƠNG I</a:t>
                </a:r>
                <a:r>
                  <a:rPr lang="en-US" sz="4800" b="1" dirty="0">
                    <a:solidFill>
                      <a:srgbClr val="C00000"/>
                    </a:solidFill>
                    <a:latin typeface="Tahoma" panose="020B0604030504040204" pitchFamily="34" charset="0"/>
                    <a:ea typeface="Tahoma" panose="020B0604030504040204" pitchFamily="34" charset="0"/>
                    <a:cs typeface="Tahoma" panose="020B0604030504040204" pitchFamily="34" charset="0"/>
                  </a:rPr>
                  <a:t>V</a:t>
                </a:r>
                <a:r>
                  <a:rPr lang="vi-VN" sz="4800" b="1" dirty="0">
                    <a:solidFill>
                      <a:srgbClr val="C00000"/>
                    </a:solidFill>
                    <a:latin typeface="Tahoma" panose="020B0604030504040204" pitchFamily="34" charset="0"/>
                    <a:ea typeface="Tahoma" panose="020B0604030504040204" pitchFamily="34" charset="0"/>
                    <a:cs typeface="Tahoma" panose="020B0604030504040204" pitchFamily="34" charset="0"/>
                  </a:rPr>
                  <a:t>. </a:t>
                </a:r>
                <a:r>
                  <a:rPr lang="en-US" sz="4800" b="1" dirty="0">
                    <a:solidFill>
                      <a:srgbClr val="C00000"/>
                    </a:solidFill>
                    <a:latin typeface="Tahoma" panose="020B0604030504040204" pitchFamily="34" charset="0"/>
                    <a:ea typeface="Tahoma" panose="020B0604030504040204" pitchFamily="34" charset="0"/>
                    <a:cs typeface="Tahoma" panose="020B0604030504040204" pitchFamily="34" charset="0"/>
                  </a:rPr>
                  <a:t>VECTƠ</a:t>
                </a:r>
                <a:endParaRPr lang="vi-VN" sz="4800" b="1" dirty="0">
                  <a:solidFill>
                    <a:srgbClr val="C00000"/>
                  </a:solidFill>
                  <a:latin typeface="Tahoma" panose="020B0604030504040204" pitchFamily="34" charset="0"/>
                  <a:ea typeface="Tahoma" panose="020B0604030504040204" pitchFamily="34" charset="0"/>
                  <a:cs typeface="Tahoma" panose="020B0604030504040204" pitchFamily="34" charset="0"/>
                </a:endParaRPr>
              </a:p>
            </p:txBody>
          </p:sp>
          <p:pic>
            <p:nvPicPr>
              <p:cNvPr id="104" name="Picture 5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71230" y="2975075"/>
                <a:ext cx="1495424" cy="1495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Rectangle 16"/>
              <p:cNvSpPr/>
              <p:nvPr/>
            </p:nvSpPr>
            <p:spPr>
              <a:xfrm>
                <a:off x="7467544" y="4114018"/>
                <a:ext cx="13632086" cy="8332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10" tIns="45705" rIns="91410" bIns="45705" rtlCol="0" anchor="ctr"/>
              <a:lstStyle/>
              <a:p>
                <a:pPr algn="ctr"/>
                <a:endParaRPr lang="en-US">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nvGrpSpPr>
              <p:cNvPr id="56" name="Group 60"/>
              <p:cNvGrpSpPr/>
              <p:nvPr/>
            </p:nvGrpSpPr>
            <p:grpSpPr>
              <a:xfrm>
                <a:off x="1438693" y="6012523"/>
                <a:ext cx="7464663" cy="888033"/>
                <a:chOff x="7450558" y="7834555"/>
                <a:chExt cx="7465528" cy="888135"/>
              </a:xfrm>
            </p:grpSpPr>
            <p:sp>
              <p:nvSpPr>
                <p:cNvPr id="57" name="Rectangle 56"/>
                <p:cNvSpPr/>
                <p:nvPr/>
              </p:nvSpPr>
              <p:spPr>
                <a:xfrm>
                  <a:off x="9073745" y="7850045"/>
                  <a:ext cx="5842341" cy="872645"/>
                </a:xfrm>
                <a:prstGeom prst="rect">
                  <a:avLst/>
                </a:prstGeom>
              </p:spPr>
              <p:txBody>
                <a:bodyPr wrap="none">
                  <a:spAutoFit/>
                </a:bodyPr>
                <a:lstStyle/>
                <a:p>
                  <a:pPr>
                    <a:spcBef>
                      <a:spcPct val="0"/>
                    </a:spcBef>
                    <a:defRPr/>
                  </a:pPr>
                  <a:r>
                    <a:rPr lang="en-US" sz="4700" b="1" dirty="0">
                      <a:solidFill>
                        <a:srgbClr val="242452"/>
                      </a:solidFill>
                      <a:latin typeface="Tahoma" panose="020B0604030504040204" pitchFamily="34" charset="0"/>
                      <a:ea typeface="Tahoma" panose="020B0604030504040204" pitchFamily="34" charset="0"/>
                      <a:cs typeface="Tahoma" panose="020B0604030504040204" pitchFamily="34" charset="0"/>
                    </a:rPr>
                    <a:t>KHÁI NIỆM VECTƠ</a:t>
                  </a:r>
                </a:p>
              </p:txBody>
            </p:sp>
            <p:grpSp>
              <p:nvGrpSpPr>
                <p:cNvPr id="58" name="Group 26"/>
                <p:cNvGrpSpPr/>
                <p:nvPr/>
              </p:nvGrpSpPr>
              <p:grpSpPr>
                <a:xfrm>
                  <a:off x="7450558" y="7834555"/>
                  <a:ext cx="1383018" cy="796752"/>
                  <a:chOff x="7450631" y="8291755"/>
                  <a:chExt cx="1371600" cy="796752"/>
                </a:xfrm>
              </p:grpSpPr>
              <p:sp>
                <p:nvSpPr>
                  <p:cNvPr id="59" name="Isosceles Triangle 44"/>
                  <p:cNvSpPr/>
                  <p:nvPr/>
                </p:nvSpPr>
                <p:spPr>
                  <a:xfrm rot="16200000">
                    <a:off x="7469936" y="8281488"/>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nvGrpSpPr>
                  <p:cNvPr id="60" name="Group 28"/>
                  <p:cNvGrpSpPr/>
                  <p:nvPr/>
                </p:nvGrpSpPr>
                <p:grpSpPr>
                  <a:xfrm>
                    <a:off x="7450631" y="8356987"/>
                    <a:ext cx="1371600" cy="731520"/>
                    <a:chOff x="7450631" y="8356987"/>
                    <a:chExt cx="1371600" cy="731520"/>
                  </a:xfrm>
                </p:grpSpPr>
                <p:sp>
                  <p:nvSpPr>
                    <p:cNvPr id="61" name="Round Same Side Corner Rectangle 60"/>
                    <p:cNvSpPr/>
                    <p:nvPr/>
                  </p:nvSpPr>
                  <p:spPr>
                    <a:xfrm rot="5400000">
                      <a:off x="7770671" y="8036947"/>
                      <a:ext cx="731520" cy="137160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62" name="TextBox 61"/>
                    <p:cNvSpPr txBox="1"/>
                    <p:nvPr/>
                  </p:nvSpPr>
                  <p:spPr>
                    <a:xfrm>
                      <a:off x="7940249" y="8360620"/>
                      <a:ext cx="507514" cy="707968"/>
                    </a:xfrm>
                    <a:prstGeom prst="rect">
                      <a:avLst/>
                    </a:prstGeom>
                    <a:noFill/>
                  </p:spPr>
                  <p:txBody>
                    <a:bodyPr wrap="none" rtlCol="0">
                      <a:spAutoFit/>
                    </a:bodyPr>
                    <a:lstStyle/>
                    <a:p>
                      <a:pPr algn="ctr"/>
                      <a:r>
                        <a:rPr lang="en-US" sz="4000" b="1">
                          <a:solidFill>
                            <a:prstClr val="white"/>
                          </a:solidFill>
                          <a:latin typeface="Tahoma" panose="020B0604030504040204" pitchFamily="34" charset="0"/>
                          <a:ea typeface="Tahoma" panose="020B0604030504040204" pitchFamily="34" charset="0"/>
                          <a:cs typeface="Tahoma" panose="020B0604030504040204" pitchFamily="34" charset="0"/>
                        </a:rPr>
                        <a:t>1</a:t>
                      </a:r>
                      <a:endPar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grpSp>
          </p:grpSp>
          <p:grpSp>
            <p:nvGrpSpPr>
              <p:cNvPr id="63" name="Group 67"/>
              <p:cNvGrpSpPr/>
              <p:nvPr/>
            </p:nvGrpSpPr>
            <p:grpSpPr>
              <a:xfrm>
                <a:off x="1447808" y="7460331"/>
                <a:ext cx="18128802" cy="962610"/>
                <a:chOff x="7459672" y="7170625"/>
                <a:chExt cx="18130875" cy="962719"/>
              </a:xfrm>
            </p:grpSpPr>
            <p:sp>
              <p:nvSpPr>
                <p:cNvPr id="75" name="Rectangle 74"/>
                <p:cNvSpPr/>
                <p:nvPr/>
              </p:nvSpPr>
              <p:spPr>
                <a:xfrm>
                  <a:off x="9111075" y="7260701"/>
                  <a:ext cx="16479472" cy="872643"/>
                </a:xfrm>
                <a:prstGeom prst="rect">
                  <a:avLst/>
                </a:prstGeom>
              </p:spPr>
              <p:txBody>
                <a:bodyPr wrap="none">
                  <a:spAutoFit/>
                </a:bodyPr>
                <a:lstStyle/>
                <a:p>
                  <a:pPr>
                    <a:spcBef>
                      <a:spcPct val="0"/>
                    </a:spcBef>
                    <a:defRPr/>
                  </a:pPr>
                  <a:r>
                    <a:rPr lang="en-US" sz="4700" b="1" spc="-150" dirty="0">
                      <a:solidFill>
                        <a:srgbClr val="242452"/>
                      </a:solidFill>
                      <a:latin typeface="Tahoma" panose="020B0604030504040204" pitchFamily="34" charset="0"/>
                      <a:ea typeface="Tahoma" panose="020B0604030504040204" pitchFamily="34" charset="0"/>
                      <a:cs typeface="Tahoma" panose="020B0604030504040204" pitchFamily="34" charset="0"/>
                    </a:rPr>
                    <a:t>HAI VECTƠ CÙNG PHƯƠNG, CÙNG HƯỚNG, BẰNG NHAU</a:t>
                  </a:r>
                </a:p>
              </p:txBody>
            </p:sp>
            <p:grpSp>
              <p:nvGrpSpPr>
                <p:cNvPr id="76" name="Group 32"/>
                <p:cNvGrpSpPr/>
                <p:nvPr/>
              </p:nvGrpSpPr>
              <p:grpSpPr>
                <a:xfrm>
                  <a:off x="7459672" y="7170625"/>
                  <a:ext cx="1411234" cy="848755"/>
                  <a:chOff x="7459669" y="6189930"/>
                  <a:chExt cx="1399583" cy="848755"/>
                </a:xfrm>
              </p:grpSpPr>
              <p:sp>
                <p:nvSpPr>
                  <p:cNvPr id="77" name="Isosceles Triangle 44"/>
                  <p:cNvSpPr/>
                  <p:nvPr/>
                </p:nvSpPr>
                <p:spPr>
                  <a:xfrm rot="16200000">
                    <a:off x="7469936" y="6179663"/>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nvGrpSpPr>
                  <p:cNvPr id="78" name="Group 41"/>
                  <p:cNvGrpSpPr/>
                  <p:nvPr/>
                </p:nvGrpSpPr>
                <p:grpSpPr>
                  <a:xfrm>
                    <a:off x="7487652" y="6307165"/>
                    <a:ext cx="1371600" cy="731520"/>
                    <a:chOff x="7487652" y="6307165"/>
                    <a:chExt cx="1371600" cy="731520"/>
                  </a:xfrm>
                </p:grpSpPr>
                <p:sp>
                  <p:nvSpPr>
                    <p:cNvPr id="79" name="Round Same Side Corner Rectangle 78"/>
                    <p:cNvSpPr/>
                    <p:nvPr/>
                  </p:nvSpPr>
                  <p:spPr>
                    <a:xfrm rot="5400000">
                      <a:off x="7807692" y="5987125"/>
                      <a:ext cx="731520" cy="137160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80" name="TextBox 79"/>
                    <p:cNvSpPr txBox="1"/>
                    <p:nvPr/>
                  </p:nvSpPr>
                  <p:spPr>
                    <a:xfrm>
                      <a:off x="7977269" y="6310797"/>
                      <a:ext cx="507513" cy="707967"/>
                    </a:xfrm>
                    <a:prstGeom prst="rect">
                      <a:avLst/>
                    </a:prstGeom>
                    <a:noFill/>
                  </p:spPr>
                  <p:txBody>
                    <a:bodyPr wrap="none" rtlCol="0">
                      <a:spAutoFit/>
                    </a:bodyPr>
                    <a:lstStyle/>
                    <a:p>
                      <a:pPr algn="ctr"/>
                      <a:r>
                        <a:rPr lang="en-US" sz="4000" b="1">
                          <a:solidFill>
                            <a:prstClr val="white"/>
                          </a:solidFill>
                          <a:latin typeface="Tahoma" panose="020B0604030504040204" pitchFamily="34" charset="0"/>
                          <a:ea typeface="Tahoma" panose="020B0604030504040204" pitchFamily="34" charset="0"/>
                          <a:cs typeface="Tahoma" panose="020B0604030504040204" pitchFamily="34" charset="0"/>
                        </a:rPr>
                        <a:t>2</a:t>
                      </a:r>
                      <a:endPar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grpSp>
          </p:grpSp>
          <p:grpSp>
            <p:nvGrpSpPr>
              <p:cNvPr id="47" name="Group 67"/>
              <p:cNvGrpSpPr/>
              <p:nvPr/>
            </p:nvGrpSpPr>
            <p:grpSpPr>
              <a:xfrm>
                <a:off x="1447797" y="8899391"/>
                <a:ext cx="4121464" cy="948792"/>
                <a:chOff x="7459670" y="7441560"/>
                <a:chExt cx="5328716" cy="948901"/>
              </a:xfrm>
            </p:grpSpPr>
            <p:sp>
              <p:nvSpPr>
                <p:cNvPr id="48" name="Rectangle 47"/>
                <p:cNvSpPr/>
                <p:nvPr/>
              </p:nvSpPr>
              <p:spPr>
                <a:xfrm>
                  <a:off x="9529919" y="7517816"/>
                  <a:ext cx="3258467" cy="872645"/>
                </a:xfrm>
                <a:prstGeom prst="rect">
                  <a:avLst/>
                </a:prstGeom>
              </p:spPr>
              <p:txBody>
                <a:bodyPr wrap="none">
                  <a:spAutoFit/>
                </a:bodyPr>
                <a:lstStyle/>
                <a:p>
                  <a:pPr>
                    <a:spcBef>
                      <a:spcPct val="0"/>
                    </a:spcBef>
                    <a:defRPr/>
                  </a:pPr>
                  <a:r>
                    <a:rPr lang="en-US" sz="4700" b="1" spc="-150">
                      <a:solidFill>
                        <a:srgbClr val="242452"/>
                      </a:solidFill>
                      <a:latin typeface="Tahoma" panose="020B0604030504040204" pitchFamily="34" charset="0"/>
                      <a:ea typeface="Tahoma" panose="020B0604030504040204" pitchFamily="34" charset="0"/>
                      <a:cs typeface="Tahoma" panose="020B0604030504040204" pitchFamily="34" charset="0"/>
                    </a:rPr>
                    <a:t>BÀI TẬP</a:t>
                  </a:r>
                  <a:endParaRPr lang="en-US" sz="4700" b="1" spc="-150" dirty="0">
                    <a:solidFill>
                      <a:srgbClr val="242452"/>
                    </a:solidFill>
                    <a:latin typeface="Tahoma" panose="020B0604030504040204" pitchFamily="34" charset="0"/>
                    <a:ea typeface="Tahoma" panose="020B0604030504040204" pitchFamily="34" charset="0"/>
                    <a:cs typeface="Tahoma" panose="020B0604030504040204" pitchFamily="34" charset="0"/>
                  </a:endParaRPr>
                </a:p>
              </p:txBody>
            </p:sp>
            <p:grpSp>
              <p:nvGrpSpPr>
                <p:cNvPr id="49" name="Group 32"/>
                <p:cNvGrpSpPr/>
                <p:nvPr/>
              </p:nvGrpSpPr>
              <p:grpSpPr>
                <a:xfrm>
                  <a:off x="7459670" y="7441560"/>
                  <a:ext cx="1800333" cy="864774"/>
                  <a:chOff x="7459669" y="6460865"/>
                  <a:chExt cx="1785470" cy="864774"/>
                </a:xfrm>
              </p:grpSpPr>
              <p:sp>
                <p:nvSpPr>
                  <p:cNvPr id="50" name="Isosceles Triangle 44"/>
                  <p:cNvSpPr/>
                  <p:nvPr/>
                </p:nvSpPr>
                <p:spPr>
                  <a:xfrm rot="16200000">
                    <a:off x="7469936" y="6450598"/>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nvGrpSpPr>
                  <p:cNvPr id="51" name="Group 41"/>
                  <p:cNvGrpSpPr/>
                  <p:nvPr/>
                </p:nvGrpSpPr>
                <p:grpSpPr>
                  <a:xfrm>
                    <a:off x="7469193" y="6537082"/>
                    <a:ext cx="1775946" cy="788557"/>
                    <a:chOff x="7469193" y="6537082"/>
                    <a:chExt cx="1775946" cy="788557"/>
                  </a:xfrm>
                </p:grpSpPr>
                <p:sp>
                  <p:nvSpPr>
                    <p:cNvPr id="52" name="Round Same Side Corner Rectangle 51"/>
                    <p:cNvSpPr/>
                    <p:nvPr/>
                  </p:nvSpPr>
                  <p:spPr>
                    <a:xfrm rot="5400000">
                      <a:off x="7962887" y="6043388"/>
                      <a:ext cx="788557" cy="1775946"/>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53" name="TextBox 52"/>
                    <p:cNvSpPr txBox="1"/>
                    <p:nvPr/>
                  </p:nvSpPr>
                  <p:spPr>
                    <a:xfrm>
                      <a:off x="8104943" y="6577389"/>
                      <a:ext cx="656096" cy="707968"/>
                    </a:xfrm>
                    <a:prstGeom prst="rect">
                      <a:avLst/>
                    </a:prstGeom>
                    <a:noFill/>
                  </p:spPr>
                  <p:txBody>
                    <a:bodyPr wrap="none" rtlCol="0">
                      <a:spAutoFit/>
                    </a:bodyPr>
                    <a:lstStyle/>
                    <a:p>
                      <a:pPr algn="ctr"/>
                      <a:r>
                        <a:rPr lang="en-US" sz="4000" b="1">
                          <a:solidFill>
                            <a:prstClr val="white"/>
                          </a:solidFill>
                          <a:latin typeface="Tahoma" panose="020B0604030504040204" pitchFamily="34" charset="0"/>
                          <a:ea typeface="Tahoma" panose="020B0604030504040204" pitchFamily="34" charset="0"/>
                          <a:cs typeface="Tahoma" panose="020B0604030504040204" pitchFamily="34" charset="0"/>
                        </a:rPr>
                        <a:t>3</a:t>
                      </a:r>
                      <a:endPar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grpSp>
          </p:grpSp>
        </p:grpSp>
        <p:sp>
          <p:nvSpPr>
            <p:cNvPr id="103" name="Google Shape;122;p14">
              <a:extLst>
                <a:ext uri="{FF2B5EF4-FFF2-40B4-BE49-F238E27FC236}">
                  <a16:creationId xmlns:a16="http://schemas.microsoft.com/office/drawing/2014/main" xmlns="" id="{FAF7E6E7-D68E-4774-9801-54F6529B128E}"/>
                </a:ext>
              </a:extLst>
            </p:cNvPr>
            <p:cNvSpPr/>
            <p:nvPr/>
          </p:nvSpPr>
          <p:spPr>
            <a:xfrm>
              <a:off x="3165290" y="3009806"/>
              <a:ext cx="4418523" cy="882637"/>
            </a:xfrm>
            <a:prstGeom prst="rect">
              <a:avLst/>
            </a:prstGeom>
            <a:noFill/>
            <a:ln>
              <a:noFill/>
            </a:ln>
            <a:effectLst>
              <a:outerShdw blurRad="152400" dist="317500" dir="5400000" sx="90000" sy="-19000" rotWithShape="0">
                <a:srgbClr val="000000">
                  <a:alpha val="14901"/>
                </a:srgbClr>
              </a:outerShdw>
            </a:effectLst>
          </p:spPr>
          <p:txBody>
            <a:bodyPr spcFirstLastPara="1" wrap="square" lIns="91425" tIns="45700" rIns="91425" bIns="45700" anchor="t" anchorCtr="0">
              <a:noAutofit/>
              <a:scene3d>
                <a:camera prst="orthographicFront"/>
                <a:lightRig rig="threePt" dir="t"/>
              </a:scene3d>
              <a:sp3d prstMaterial="metal"/>
            </a:bodyPr>
            <a:lstStyle/>
            <a:p>
              <a:pPr algn="ctr"/>
              <a:r>
                <a:rPr lang="en-US" sz="6000">
                  <a:solidFill>
                    <a:srgbClr val="FF0000"/>
                  </a:solidFill>
                  <a:effectLst>
                    <a:glow rad="76200">
                      <a:srgbClr val="FFFF00">
                        <a:alpha val="47000"/>
                      </a:srgbClr>
                    </a:glow>
                    <a:outerShdw blurRad="50800" dist="38100" dir="18900000" algn="bl" rotWithShape="0">
                      <a:srgbClr val="0000CC">
                        <a:alpha val="40000"/>
                      </a:srgbClr>
                    </a:outerShdw>
                  </a:effectLst>
                  <a:latin typeface="Bahnschrift SemiBold SemiConden" panose="020B0502040204020203" pitchFamily="34" charset="0"/>
                  <a:sym typeface="Baumans"/>
                </a:rPr>
                <a:t>TOÁN ĐẠI SỐ  </a:t>
              </a:r>
              <a:endParaRPr sz="6000" dirty="0">
                <a:solidFill>
                  <a:srgbClr val="FF0000"/>
                </a:solidFill>
                <a:effectLst>
                  <a:glow rad="76200">
                    <a:srgbClr val="FFFF00">
                      <a:alpha val="47000"/>
                    </a:srgbClr>
                  </a:glow>
                  <a:outerShdw blurRad="50800" dist="38100" dir="18900000" algn="bl" rotWithShape="0">
                    <a:srgbClr val="0000CC">
                      <a:alpha val="40000"/>
                    </a:srgbClr>
                  </a:outerShdw>
                </a:effectLst>
                <a:latin typeface="Bahnschrift SemiBold SemiConden" panose="020B0502040204020203" pitchFamily="34" charset="0"/>
              </a:endParaRPr>
            </a:p>
          </p:txBody>
        </p:sp>
        <p:grpSp>
          <p:nvGrpSpPr>
            <p:cNvPr id="105" name="Group 104">
              <a:extLst>
                <a:ext uri="{FF2B5EF4-FFF2-40B4-BE49-F238E27FC236}">
                  <a16:creationId xmlns:a16="http://schemas.microsoft.com/office/drawing/2014/main" xmlns="" id="{7EC462C3-097E-478F-9154-33220765427C}"/>
                </a:ext>
              </a:extLst>
            </p:cNvPr>
            <p:cNvGrpSpPr/>
            <p:nvPr/>
          </p:nvGrpSpPr>
          <p:grpSpPr>
            <a:xfrm>
              <a:off x="4441592" y="3900043"/>
              <a:ext cx="1316269" cy="1323399"/>
              <a:chOff x="4902568" y="2922072"/>
              <a:chExt cx="1316269" cy="1323399"/>
            </a:xfrm>
          </p:grpSpPr>
          <p:grpSp>
            <p:nvGrpSpPr>
              <p:cNvPr id="106" name="Group 105">
                <a:extLst>
                  <a:ext uri="{FF2B5EF4-FFF2-40B4-BE49-F238E27FC236}">
                    <a16:creationId xmlns:a16="http://schemas.microsoft.com/office/drawing/2014/main" xmlns="" id="{392A2278-170A-49E8-B48D-301797CCDF5E}"/>
                  </a:ext>
                </a:extLst>
              </p:cNvPr>
              <p:cNvGrpSpPr/>
              <p:nvPr/>
            </p:nvGrpSpPr>
            <p:grpSpPr>
              <a:xfrm>
                <a:off x="5015148" y="2971696"/>
                <a:ext cx="1175009" cy="1143519"/>
                <a:chOff x="5015148" y="2971695"/>
                <a:chExt cx="1175009" cy="1143520"/>
              </a:xfrm>
            </p:grpSpPr>
            <p:sp>
              <p:nvSpPr>
                <p:cNvPr id="108" name="Oval 107">
                  <a:extLst>
                    <a:ext uri="{FF2B5EF4-FFF2-40B4-BE49-F238E27FC236}">
                      <a16:creationId xmlns:a16="http://schemas.microsoft.com/office/drawing/2014/main" xmlns="" id="{4E1041DC-D475-450B-91E9-794165D6DE77}"/>
                    </a:ext>
                  </a:extLst>
                </p:cNvPr>
                <p:cNvSpPr/>
                <p:nvPr/>
              </p:nvSpPr>
              <p:spPr>
                <a:xfrm>
                  <a:off x="5015148" y="2971695"/>
                  <a:ext cx="1175009" cy="1143520"/>
                </a:xfrm>
                <a:prstGeom prst="ellipse">
                  <a:avLst/>
                </a:prstGeom>
                <a:solidFill>
                  <a:srgbClr val="FFFF00"/>
                </a:solidFill>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9" name="Oval 108">
                  <a:extLst>
                    <a:ext uri="{FF2B5EF4-FFF2-40B4-BE49-F238E27FC236}">
                      <a16:creationId xmlns:a16="http://schemas.microsoft.com/office/drawing/2014/main" xmlns="" id="{1BBB2B80-ECD5-421E-A4F7-BBA59D5C9CDF}"/>
                    </a:ext>
                  </a:extLst>
                </p:cNvPr>
                <p:cNvSpPr/>
                <p:nvPr/>
              </p:nvSpPr>
              <p:spPr>
                <a:xfrm>
                  <a:off x="5015148" y="2993775"/>
                  <a:ext cx="1091111" cy="1121440"/>
                </a:xfrm>
                <a:prstGeom prst="ellipse">
                  <a:avLst/>
                </a:prstGeom>
                <a:solidFill>
                  <a:srgbClr val="3333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107" name="Google Shape;123;p14">
                <a:extLst>
                  <a:ext uri="{FF2B5EF4-FFF2-40B4-BE49-F238E27FC236}">
                    <a16:creationId xmlns:a16="http://schemas.microsoft.com/office/drawing/2014/main" xmlns="" id="{F38EB064-8955-4FC1-9AF5-C49985002268}"/>
                  </a:ext>
                </a:extLst>
              </p:cNvPr>
              <p:cNvSpPr txBox="1"/>
              <p:nvPr/>
            </p:nvSpPr>
            <p:spPr>
              <a:xfrm>
                <a:off x="4902568" y="2922072"/>
                <a:ext cx="1316269" cy="1323399"/>
              </a:xfrm>
              <a:prstGeom prst="rect">
                <a:avLst/>
              </a:prstGeom>
              <a:noFill/>
              <a:ln>
                <a:noFill/>
              </a:ln>
              <a:effectLst>
                <a:innerShdw blurRad="63500" dist="50800">
                  <a:prstClr val="black">
                    <a:alpha val="50000"/>
                  </a:prstClr>
                </a:innerShdw>
              </a:effectLst>
            </p:spPr>
            <p:txBody>
              <a:bodyPr spcFirstLastPara="1" wrap="square" lIns="91425" tIns="45700" rIns="91425" bIns="45700" anchor="t" anchorCtr="0">
                <a:spAutoFit/>
              </a:bodyPr>
              <a:lstStyle/>
              <a:p>
                <a:pPr algn="ctr"/>
                <a:r>
                  <a:rPr lang="en-US" sz="8000">
                    <a:solidFill>
                      <a:prstClr val="white"/>
                    </a:solidFill>
                    <a:latin typeface="Yu Gothic UI Semilight" panose="020B0400000000000000" pitchFamily="34" charset="-128"/>
                    <a:ea typeface="Yu Gothic UI Semilight" panose="020B0400000000000000" pitchFamily="34" charset="-128"/>
                  </a:rPr>
                  <a:t>➉</a:t>
                </a:r>
                <a:endParaRPr sz="8000" dirty="0">
                  <a:solidFill>
                    <a:prstClr val="white"/>
                  </a:solidFill>
                </a:endParaRPr>
              </a:p>
            </p:txBody>
          </p:sp>
        </p:grpSp>
      </p:grpSp>
      <p:grpSp>
        <p:nvGrpSpPr>
          <p:cNvPr id="9" name="Group 8">
            <a:extLst>
              <a:ext uri="{FF2B5EF4-FFF2-40B4-BE49-F238E27FC236}">
                <a16:creationId xmlns:a16="http://schemas.microsoft.com/office/drawing/2014/main" xmlns="" id="{439786C1-301C-402F-B908-633A570E2C52}"/>
              </a:ext>
            </a:extLst>
          </p:cNvPr>
          <p:cNvGrpSpPr/>
          <p:nvPr/>
        </p:nvGrpSpPr>
        <p:grpSpPr>
          <a:xfrm>
            <a:off x="7007312" y="3323807"/>
            <a:ext cx="16538488" cy="1309627"/>
            <a:chOff x="7007312" y="3313402"/>
            <a:chExt cx="16538488" cy="1309627"/>
          </a:xfrm>
        </p:grpSpPr>
        <p:grpSp>
          <p:nvGrpSpPr>
            <p:cNvPr id="112" name="Group 111">
              <a:extLst>
                <a:ext uri="{FF2B5EF4-FFF2-40B4-BE49-F238E27FC236}">
                  <a16:creationId xmlns:a16="http://schemas.microsoft.com/office/drawing/2014/main" xmlns="" id="{1F6311BF-A4CF-4E55-85D0-0A86514BB33B}"/>
                </a:ext>
              </a:extLst>
            </p:cNvPr>
            <p:cNvGrpSpPr/>
            <p:nvPr/>
          </p:nvGrpSpPr>
          <p:grpSpPr>
            <a:xfrm>
              <a:off x="7007312" y="3330718"/>
              <a:ext cx="11110067" cy="1292311"/>
              <a:chOff x="-84747" y="97578"/>
              <a:chExt cx="6395438" cy="883658"/>
            </a:xfrm>
          </p:grpSpPr>
          <p:pic>
            <p:nvPicPr>
              <p:cNvPr id="113" name="Picture 112">
                <a:extLst>
                  <a:ext uri="{FF2B5EF4-FFF2-40B4-BE49-F238E27FC236}">
                    <a16:creationId xmlns:a16="http://schemas.microsoft.com/office/drawing/2014/main" xmlns="" id="{E248C2BE-8566-4C92-B9DC-0F7EBDD761BF}"/>
                  </a:ext>
                </a:extLst>
              </p:cNvPr>
              <p:cNvPicPr>
                <a:picLocks noChangeAspect="1"/>
              </p:cNvPicPr>
              <p:nvPr/>
            </p:nvPicPr>
            <p:blipFill>
              <a:blip r:embed="rId4"/>
              <a:stretch>
                <a:fillRect/>
              </a:stretch>
            </p:blipFill>
            <p:spPr>
              <a:xfrm>
                <a:off x="-84747" y="97578"/>
                <a:ext cx="6395438" cy="824094"/>
              </a:xfrm>
              <a:prstGeom prst="rect">
                <a:avLst/>
              </a:prstGeom>
            </p:spPr>
          </p:pic>
          <p:sp>
            <p:nvSpPr>
              <p:cNvPr id="115" name="TextBox 321">
                <a:extLst>
                  <a:ext uri="{FF2B5EF4-FFF2-40B4-BE49-F238E27FC236}">
                    <a16:creationId xmlns:a16="http://schemas.microsoft.com/office/drawing/2014/main" xmlns="" id="{EFE5FD9A-8DAE-41E9-BE5B-4B8636094028}"/>
                  </a:ext>
                </a:extLst>
              </p:cNvPr>
              <p:cNvSpPr txBox="1"/>
              <p:nvPr/>
            </p:nvSpPr>
            <p:spPr>
              <a:xfrm>
                <a:off x="180215" y="108752"/>
                <a:ext cx="715323" cy="872484"/>
              </a:xfrm>
              <a:prstGeom prst="rect">
                <a:avLst/>
              </a:prstGeom>
              <a:noFill/>
            </p:spPr>
            <p:txBody>
              <a:bodyPr wrap="square" rtlCol="0">
                <a:noAutofit/>
              </a:bodyPr>
              <a:lstStyle/>
              <a:p>
                <a:pPr algn="ctr">
                  <a:lnSpc>
                    <a:spcPct val="106000"/>
                  </a:lnSpc>
                  <a:spcAft>
                    <a:spcPts val="800"/>
                  </a:spcAft>
                </a:pPr>
                <a:r>
                  <a:rPr lang="en-US" sz="6000" b="1" dirty="0">
                    <a:solidFill>
                      <a:srgbClr val="FFFFFF"/>
                    </a:solidFill>
                    <a:ea typeface="Calibri" panose="020F0502020204030204" pitchFamily="34" charset="0"/>
                    <a:cs typeface="Times New Roman" panose="02020603050405020304" pitchFamily="18" charset="0"/>
                  </a:rPr>
                  <a:t>7</a:t>
                </a:r>
                <a:endParaRPr lang="en-US" sz="60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p:txBody>
          </p:sp>
        </p:grpSp>
        <p:pic>
          <p:nvPicPr>
            <p:cNvPr id="7" name="Picture 6">
              <a:extLst>
                <a:ext uri="{FF2B5EF4-FFF2-40B4-BE49-F238E27FC236}">
                  <a16:creationId xmlns:a16="http://schemas.microsoft.com/office/drawing/2014/main" xmlns="" id="{593D231A-4F31-4CD1-BF95-3B25C6FBCE4B}"/>
                </a:ext>
              </a:extLst>
            </p:cNvPr>
            <p:cNvPicPr>
              <a:picLocks noChangeAspect="1"/>
            </p:cNvPicPr>
            <p:nvPr/>
          </p:nvPicPr>
          <p:blipFill>
            <a:blip r:embed="rId5"/>
            <a:stretch>
              <a:fillRect/>
            </a:stretch>
          </p:blipFill>
          <p:spPr>
            <a:xfrm>
              <a:off x="15925800" y="3313402"/>
              <a:ext cx="7620000" cy="1222516"/>
            </a:xfrm>
            <a:prstGeom prst="rect">
              <a:avLst/>
            </a:prstGeom>
          </p:spPr>
        </p:pic>
      </p:grpSp>
      <p:sp>
        <p:nvSpPr>
          <p:cNvPr id="10" name="TextBox 9">
            <a:extLst>
              <a:ext uri="{FF2B5EF4-FFF2-40B4-BE49-F238E27FC236}">
                <a16:creationId xmlns:a16="http://schemas.microsoft.com/office/drawing/2014/main" xmlns="" id="{EB80CDAB-FCA9-4E95-8F6A-72A9575E1286}"/>
              </a:ext>
            </a:extLst>
          </p:cNvPr>
          <p:cNvSpPr txBox="1"/>
          <p:nvPr/>
        </p:nvSpPr>
        <p:spPr>
          <a:xfrm>
            <a:off x="9829800" y="3434715"/>
            <a:ext cx="12359781" cy="984885"/>
          </a:xfrm>
          <a:prstGeom prst="rect">
            <a:avLst/>
          </a:prstGeom>
          <a:noFill/>
        </p:spPr>
        <p:txBody>
          <a:bodyPr wrap="square" rtlCol="0">
            <a:spAutoFit/>
          </a:bodyPr>
          <a:lstStyle/>
          <a:p>
            <a:r>
              <a:rPr lang="en-US" sz="5800" b="1" dirty="0">
                <a:solidFill>
                  <a:prstClr val="white"/>
                </a:solidFill>
                <a:latin typeface="Tahoma" panose="020B0604030504040204" pitchFamily="34" charset="0"/>
                <a:ea typeface="Tahoma" panose="020B0604030504040204" pitchFamily="34" charset="0"/>
                <a:cs typeface="Tahoma" panose="020B0604030504040204" pitchFamily="34" charset="0"/>
              </a:rPr>
              <a:t>CÁC KHÁI NIỆM MỞ ĐẦU</a:t>
            </a:r>
          </a:p>
        </p:txBody>
      </p:sp>
    </p:spTree>
    <p:extLst>
      <p:ext uri="{BB962C8B-B14F-4D97-AF65-F5344CB8AC3E}">
        <p14:creationId xmlns:p14="http://schemas.microsoft.com/office/powerpoint/2010/main" val="1397586761"/>
      </p:ext>
    </p:extLst>
  </p:cSld>
  <p:clrMapOvr>
    <a:masterClrMapping/>
  </p:clrMapOvr>
  <p:transition spd="slow">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7" name="Title 1">
                <a:extLst>
                  <a:ext uri="{FF2B5EF4-FFF2-40B4-BE49-F238E27FC236}">
                    <a16:creationId xmlns:a16="http://schemas.microsoft.com/office/drawing/2014/main" xmlns="" id="{D87ADF89-46F9-4713-9744-A644701231B8}"/>
                  </a:ext>
                </a:extLst>
              </p:cNvPr>
              <p:cNvSpPr txBox="1">
                <a:spLocks/>
              </p:cNvSpPr>
              <p:nvPr/>
            </p:nvSpPr>
            <p:spPr>
              <a:xfrm>
                <a:off x="838200" y="3200400"/>
                <a:ext cx="17429744" cy="4046920"/>
              </a:xfrm>
              <a:prstGeom prst="rect">
                <a:avLst/>
              </a:prstGeom>
              <a:solidFill>
                <a:schemeClr val="bg1">
                  <a:lumMod val="95000"/>
                </a:schemeClr>
              </a:solidFill>
              <a:ln>
                <a:solidFill>
                  <a:schemeClr val="tx2">
                    <a:lumMod val="20000"/>
                    <a:lumOff val="80000"/>
                  </a:schemeClr>
                </a:solidFill>
              </a:ln>
            </p:spPr>
            <p:txBody>
              <a:bodyPr/>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pPr>
                  <a:lnSpc>
                    <a:spcPct val="100000"/>
                  </a:lnSpc>
                </a:pP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Luyện tập 2. </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Cho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hình</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thang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cân</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i="1">
                        <a:solidFill>
                          <a:prstClr val="black"/>
                        </a:solidFill>
                        <a:latin typeface="Cambria Math" panose="02040503050406030204" pitchFamily="18" charset="0"/>
                      </a:rPr>
                      <m:t>𝑨𝑩𝑪𝑫</m:t>
                    </m:r>
                  </m:oMath>
                </a14:m>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với</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hai</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đáy</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i="1">
                        <a:solidFill>
                          <a:prstClr val="black"/>
                        </a:solidFill>
                        <a:latin typeface="Cambria Math" panose="02040503050406030204" pitchFamily="18" charset="0"/>
                      </a:rPr>
                      <m:t>𝑨𝑩</m:t>
                    </m:r>
                    <m:r>
                      <a:rPr lang="en-US" sz="4800" b="1" i="1">
                        <a:solidFill>
                          <a:prstClr val="black"/>
                        </a:solidFill>
                        <a:latin typeface="Cambria Math" panose="02040503050406030204" pitchFamily="18" charset="0"/>
                      </a:rPr>
                      <m:t>,</m:t>
                    </m:r>
                    <m:r>
                      <a:rPr lang="en-US" sz="4800" b="1" i="1">
                        <a:solidFill>
                          <a:prstClr val="black"/>
                        </a:solidFill>
                        <a:latin typeface="Cambria Math" panose="02040503050406030204" pitchFamily="18" charset="0"/>
                      </a:rPr>
                      <m:t>𝑪𝑫</m:t>
                    </m:r>
                  </m:oMath>
                </a14:m>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a:t>
                </a:r>
                <a14:m>
                  <m:oMath xmlns:m="http://schemas.openxmlformats.org/officeDocument/2006/math">
                    <m:r>
                      <a:rPr lang="en-US" sz="4800" b="1" smtClean="0">
                        <a:solidFill>
                          <a:prstClr val="black"/>
                        </a:solidFill>
                        <a:latin typeface="Cambria Math" panose="02040503050406030204" pitchFamily="18" charset="0"/>
                      </a:rPr>
                      <m:t>   </m:t>
                    </m:r>
                    <m:r>
                      <a:rPr lang="en-US" sz="4800" b="1" i="1">
                        <a:solidFill>
                          <a:prstClr val="black"/>
                        </a:solidFill>
                        <a:latin typeface="Cambria Math" panose="02040503050406030204" pitchFamily="18" charset="0"/>
                      </a:rPr>
                      <m:t>𝑨𝑩</m:t>
                    </m:r>
                    <m:r>
                      <a:rPr lang="en-US" sz="4800" b="1" i="1">
                        <a:solidFill>
                          <a:prstClr val="black"/>
                        </a:solidFill>
                        <a:latin typeface="Cambria Math" panose="02040503050406030204" pitchFamily="18" charset="0"/>
                      </a:rPr>
                      <m:t>&lt;</m:t>
                    </m:r>
                    <m:r>
                      <a:rPr lang="en-US" sz="4800" b="1" i="1">
                        <a:solidFill>
                          <a:prstClr val="black"/>
                        </a:solidFill>
                        <a:latin typeface="Cambria Math" panose="02040503050406030204" pitchFamily="18" charset="0"/>
                      </a:rPr>
                      <m:t>𝑪𝑫</m:t>
                    </m:r>
                  </m:oMath>
                </a14:m>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(H.4.10).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Hãy</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chỉ</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ra</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mối</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quan</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hệ</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về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độ</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dài</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phương</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hướng</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giữa</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các</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cặp</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vectơ</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sz="4800" b="1" i="1">
                            <a:solidFill>
                              <a:prstClr val="black"/>
                            </a:solidFill>
                            <a:latin typeface="Cambria Math"/>
                          </a:rPr>
                        </m:ctrlPr>
                      </m:accPr>
                      <m:e>
                        <m:r>
                          <a:rPr lang="en-US" sz="4800" b="1" i="1">
                            <a:solidFill>
                              <a:prstClr val="black"/>
                            </a:solidFill>
                            <a:latin typeface="Cambria Math" panose="02040503050406030204" pitchFamily="18" charset="0"/>
                          </a:rPr>
                          <m:t>𝑨𝑫</m:t>
                        </m:r>
                      </m:e>
                    </m:acc>
                  </m:oMath>
                </a14:m>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và</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sz="4800" b="1" i="1">
                            <a:solidFill>
                              <a:prstClr val="black"/>
                            </a:solidFill>
                            <a:latin typeface="Cambria Math"/>
                          </a:rPr>
                        </m:ctrlPr>
                      </m:accPr>
                      <m:e>
                        <m:r>
                          <a:rPr lang="en-US" sz="4800" b="1" i="1">
                            <a:solidFill>
                              <a:prstClr val="black"/>
                            </a:solidFill>
                            <a:latin typeface="Cambria Math" panose="02040503050406030204" pitchFamily="18" charset="0"/>
                          </a:rPr>
                          <m:t>𝑩𝑪</m:t>
                        </m:r>
                      </m:e>
                    </m:acc>
                  </m:oMath>
                </a14:m>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sz="4800" b="1" i="1">
                            <a:solidFill>
                              <a:prstClr val="black"/>
                            </a:solidFill>
                            <a:latin typeface="Cambria Math"/>
                          </a:rPr>
                        </m:ctrlPr>
                      </m:accPr>
                      <m:e>
                        <m:r>
                          <a:rPr lang="en-US" sz="4800" b="1" i="1">
                            <a:solidFill>
                              <a:prstClr val="black"/>
                            </a:solidFill>
                            <a:latin typeface="Cambria Math" panose="02040503050406030204" pitchFamily="18" charset="0"/>
                          </a:rPr>
                          <m:t>𝑨𝑩</m:t>
                        </m:r>
                      </m:e>
                    </m:acc>
                  </m:oMath>
                </a14:m>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và</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sz="4800" b="1" i="1">
                            <a:solidFill>
                              <a:prstClr val="black"/>
                            </a:solidFill>
                            <a:latin typeface="Cambria Math"/>
                          </a:rPr>
                        </m:ctrlPr>
                      </m:accPr>
                      <m:e>
                        <m:r>
                          <a:rPr lang="en-US" sz="4800" b="1" i="1">
                            <a:solidFill>
                              <a:prstClr val="black"/>
                            </a:solidFill>
                            <a:latin typeface="Cambria Math" panose="02040503050406030204" pitchFamily="18" charset="0"/>
                          </a:rPr>
                          <m:t>𝑪𝑫</m:t>
                        </m:r>
                      </m:e>
                    </m:acc>
                  </m:oMath>
                </a14:m>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a:t>
                </a:r>
                <a14:m>
                  <m:oMath xmlns:m="http://schemas.openxmlformats.org/officeDocument/2006/math">
                    <m:acc>
                      <m:accPr>
                        <m:chr m:val="⃗"/>
                        <m:ctrlPr>
                          <a:rPr lang="en-US" sz="4800" b="1" i="1">
                            <a:solidFill>
                              <a:prstClr val="black"/>
                            </a:solidFill>
                            <a:latin typeface="Cambria Math"/>
                          </a:rPr>
                        </m:ctrlPr>
                      </m:accPr>
                      <m:e>
                        <m:r>
                          <a:rPr lang="en-US" sz="4800" b="1" i="1">
                            <a:solidFill>
                              <a:prstClr val="black"/>
                            </a:solidFill>
                            <a:latin typeface="Cambria Math" panose="02040503050406030204" pitchFamily="18" charset="0"/>
                          </a:rPr>
                          <m:t>𝑨𝑪</m:t>
                        </m:r>
                      </m:e>
                    </m:acc>
                  </m:oMath>
                </a14:m>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và</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sz="4800" b="1" i="1">
                            <a:solidFill>
                              <a:prstClr val="black"/>
                            </a:solidFill>
                            <a:latin typeface="Cambria Math"/>
                          </a:rPr>
                        </m:ctrlPr>
                      </m:accPr>
                      <m:e>
                        <m:r>
                          <a:rPr lang="en-US" sz="4800" b="1" i="1">
                            <a:solidFill>
                              <a:prstClr val="black"/>
                            </a:solidFill>
                            <a:latin typeface="Cambria Math" panose="02040503050406030204" pitchFamily="18" charset="0"/>
                          </a:rPr>
                          <m:t>𝑩𝑫</m:t>
                        </m:r>
                      </m:e>
                    </m:acc>
                  </m:oMath>
                </a14:m>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Có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cặp</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vectơ</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nào</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trong</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các</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cặp</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vectơ</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trên</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bằng</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nhau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không</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97" name="Title 1">
                <a:extLst>
                  <a:ext uri="{FF2B5EF4-FFF2-40B4-BE49-F238E27FC236}">
                    <a16:creationId xmlns:a16="http://schemas.microsoft.com/office/drawing/2014/main" id="{D87ADF89-46F9-4713-9744-A644701231B8}"/>
                  </a:ext>
                </a:extLst>
              </p:cNvPr>
              <p:cNvSpPr txBox="1">
                <a:spLocks noRot="1" noChangeAspect="1" noMove="1" noResize="1" noEditPoints="1" noAdjustHandles="1" noChangeArrowheads="1" noChangeShapeType="1" noTextEdit="1"/>
              </p:cNvSpPr>
              <p:nvPr/>
            </p:nvSpPr>
            <p:spPr>
              <a:xfrm>
                <a:off x="838200" y="3200400"/>
                <a:ext cx="17429744" cy="4046920"/>
              </a:xfrm>
              <a:prstGeom prst="rect">
                <a:avLst/>
              </a:prstGeom>
              <a:blipFill>
                <a:blip r:embed="rId3"/>
                <a:stretch>
                  <a:fillRect l="-1573" t="-3453" b="-5105"/>
                </a:stretch>
              </a:blipFill>
              <a:ln>
                <a:solidFill>
                  <a:schemeClr val="tx2">
                    <a:lumMod val="20000"/>
                    <a:lumOff val="80000"/>
                  </a:schemeClr>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Content Placeholder 2">
                <a:extLst>
                  <a:ext uri="{FF2B5EF4-FFF2-40B4-BE49-F238E27FC236}">
                    <a16:creationId xmlns:a16="http://schemas.microsoft.com/office/drawing/2014/main" xmlns="" id="{08B49A2E-2A9D-46FD-AE9C-29462A33F0E6}"/>
                  </a:ext>
                </a:extLst>
              </p:cNvPr>
              <p:cNvSpPr txBox="1">
                <a:spLocks/>
              </p:cNvSpPr>
              <p:nvPr/>
            </p:nvSpPr>
            <p:spPr>
              <a:xfrm>
                <a:off x="838201" y="7475920"/>
                <a:ext cx="23012400" cy="5554280"/>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gn="ctr">
                  <a:lnSpc>
                    <a:spcPct val="100000"/>
                  </a:lnSpc>
                  <a:buFont typeface="Arial" panose="020B0604020202020204" pitchFamily="34" charset="0"/>
                  <a:buNone/>
                </a:pPr>
                <a:r>
                  <a:rPr lang="en-US" sz="4400" b="1" dirty="0" err="1">
                    <a:solidFill>
                      <a:srgbClr val="FF0000"/>
                    </a:solidFill>
                    <a:latin typeface="Tahoma" panose="020B0604030504040204" pitchFamily="34" charset="0"/>
                    <a:ea typeface="Tahoma" panose="020B0604030504040204" pitchFamily="34" charset="0"/>
                    <a:cs typeface="Tahoma" panose="020B0604030504040204" pitchFamily="34" charset="0"/>
                  </a:rPr>
                  <a:t>Lời</a:t>
                </a:r>
                <a:r>
                  <a:rPr lang="en-US" sz="44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FF0000"/>
                    </a:solidFill>
                    <a:latin typeface="Tahoma" panose="020B0604030504040204" pitchFamily="34" charset="0"/>
                    <a:ea typeface="Tahoma" panose="020B0604030504040204" pitchFamily="34" charset="0"/>
                    <a:cs typeface="Tahoma" panose="020B0604030504040204" pitchFamily="34" charset="0"/>
                  </a:rPr>
                  <a:t>giải</a:t>
                </a:r>
                <a:r>
                  <a:rPr lang="en-US" sz="4400" b="1" dirty="0">
                    <a:solidFill>
                      <a:srgbClr val="FF0000"/>
                    </a:solidFill>
                    <a:latin typeface="Tahoma" panose="020B0604030504040204" pitchFamily="34" charset="0"/>
                    <a:ea typeface="Tahoma" panose="020B0604030504040204" pitchFamily="34" charset="0"/>
                    <a:cs typeface="Tahoma" panose="020B0604030504040204" pitchFamily="34" charset="0"/>
                  </a:rPr>
                  <a:t>:</a:t>
                </a:r>
              </a:p>
              <a:p>
                <a:pPr>
                  <a:lnSpc>
                    <a:spcPct val="100000"/>
                  </a:lnSpc>
                </a:pP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Hai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vectơ</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sz="4400" b="1" i="1">
                            <a:solidFill>
                              <a:prstClr val="black"/>
                            </a:solidFill>
                            <a:latin typeface="Cambria Math"/>
                          </a:rPr>
                        </m:ctrlPr>
                      </m:accPr>
                      <m:e>
                        <m:r>
                          <a:rPr lang="en-US" sz="4400" b="1" i="1">
                            <a:solidFill>
                              <a:prstClr val="black"/>
                            </a:solidFill>
                            <a:latin typeface="Cambria Math" panose="02040503050406030204" pitchFamily="18" charset="0"/>
                          </a:rPr>
                          <m:t>𝑨𝑫</m:t>
                        </m:r>
                      </m:e>
                    </m:acc>
                  </m:oMath>
                </a14:m>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và</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sz="4400" b="1" i="1">
                            <a:solidFill>
                              <a:prstClr val="black"/>
                            </a:solidFill>
                            <a:latin typeface="Cambria Math"/>
                          </a:rPr>
                        </m:ctrlPr>
                      </m:accPr>
                      <m:e>
                        <m:r>
                          <a:rPr lang="en-US" sz="4400" b="1" i="1">
                            <a:solidFill>
                              <a:prstClr val="black"/>
                            </a:solidFill>
                            <a:latin typeface="Cambria Math" panose="02040503050406030204" pitchFamily="18" charset="0"/>
                          </a:rPr>
                          <m:t>𝑩𝑪</m:t>
                        </m:r>
                      </m:e>
                    </m:acc>
                  </m:oMath>
                </a14:m>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cùng</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độ</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dài</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nhưng</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không</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cùng</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phương</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a:t>
                </a:r>
              </a:p>
              <a:p>
                <a:pPr>
                  <a:lnSpc>
                    <a:spcPct val="100000"/>
                  </a:lnSpc>
                </a:pP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Hai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vectơ</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sz="4400" b="1" i="1">
                            <a:solidFill>
                              <a:prstClr val="black"/>
                            </a:solidFill>
                            <a:latin typeface="Cambria Math"/>
                          </a:rPr>
                        </m:ctrlPr>
                      </m:accPr>
                      <m:e>
                        <m:r>
                          <a:rPr lang="en-US" sz="4400" b="1" i="1">
                            <a:solidFill>
                              <a:prstClr val="black"/>
                            </a:solidFill>
                            <a:latin typeface="Cambria Math" panose="02040503050406030204" pitchFamily="18" charset="0"/>
                          </a:rPr>
                          <m:t>𝑨𝑩</m:t>
                        </m:r>
                      </m:e>
                    </m:acc>
                  </m:oMath>
                </a14:m>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và</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sz="4400" b="1" i="1">
                            <a:solidFill>
                              <a:prstClr val="black"/>
                            </a:solidFill>
                            <a:latin typeface="Cambria Math"/>
                          </a:rPr>
                        </m:ctrlPr>
                      </m:accPr>
                      <m:e>
                        <m:r>
                          <a:rPr lang="en-US" sz="4400" b="1" i="1">
                            <a:solidFill>
                              <a:prstClr val="black"/>
                            </a:solidFill>
                            <a:latin typeface="Cambria Math" panose="02040503050406030204" pitchFamily="18" charset="0"/>
                          </a:rPr>
                          <m:t>𝑪𝑫</m:t>
                        </m:r>
                      </m:e>
                    </m:acc>
                  </m:oMath>
                </a14:m>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cùng</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phương</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nhưng</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ngược</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hướng</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và</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chúng</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có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độ</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dài</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khác</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nhau.</a:t>
                </a:r>
              </a:p>
              <a:p>
                <a:pPr>
                  <a:lnSpc>
                    <a:spcPct val="100000"/>
                  </a:lnSpc>
                </a:pP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Hai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vectơ</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sz="4400" b="1" i="1">
                            <a:solidFill>
                              <a:prstClr val="black"/>
                            </a:solidFill>
                            <a:latin typeface="Cambria Math"/>
                          </a:rPr>
                        </m:ctrlPr>
                      </m:accPr>
                      <m:e>
                        <m:r>
                          <a:rPr lang="en-US" sz="4400" b="1" i="1">
                            <a:solidFill>
                              <a:prstClr val="black"/>
                            </a:solidFill>
                            <a:latin typeface="Cambria Math" panose="02040503050406030204" pitchFamily="18" charset="0"/>
                          </a:rPr>
                          <m:t>𝑨𝑪</m:t>
                        </m:r>
                      </m:e>
                    </m:acc>
                  </m:oMath>
                </a14:m>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và</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sz="4400" b="1" i="1">
                            <a:solidFill>
                              <a:prstClr val="black"/>
                            </a:solidFill>
                            <a:latin typeface="Cambria Math"/>
                          </a:rPr>
                        </m:ctrlPr>
                      </m:accPr>
                      <m:e>
                        <m:r>
                          <a:rPr lang="en-US" sz="4400" b="1" i="1">
                            <a:solidFill>
                              <a:prstClr val="black"/>
                            </a:solidFill>
                            <a:latin typeface="Cambria Math" panose="02040503050406030204" pitchFamily="18" charset="0"/>
                          </a:rPr>
                          <m:t>𝑩𝑫</m:t>
                        </m:r>
                      </m:e>
                    </m:acc>
                  </m:oMath>
                </a14:m>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cùng</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độ</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dài</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nhưng</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không</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cùng</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phương</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a:t>
                </a:r>
              </a:p>
              <a:p>
                <a:pPr marL="0" indent="0">
                  <a:lnSpc>
                    <a:spcPct val="100000"/>
                  </a:lnSpc>
                  <a:buFont typeface="Arial" panose="020B0604020202020204" pitchFamily="34" charset="0"/>
                  <a:buNone/>
                </a:pP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Vậy</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trong</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các</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cặp</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vectơ</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trên</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không</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có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cặp</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vectơ</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nào</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bằng</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nhau.</a:t>
                </a:r>
              </a:p>
            </p:txBody>
          </p:sp>
        </mc:Choice>
        <mc:Fallback xmlns="">
          <p:sp>
            <p:nvSpPr>
              <p:cNvPr id="7" name="Content Placeholder 2">
                <a:extLst>
                  <a:ext uri="{FF2B5EF4-FFF2-40B4-BE49-F238E27FC236}">
                    <a16:creationId xmlns:a16="http://schemas.microsoft.com/office/drawing/2014/main" id="{08B49A2E-2A9D-46FD-AE9C-29462A33F0E6}"/>
                  </a:ext>
                </a:extLst>
              </p:cNvPr>
              <p:cNvSpPr txBox="1">
                <a:spLocks noRot="1" noChangeAspect="1" noMove="1" noResize="1" noEditPoints="1" noAdjustHandles="1" noChangeArrowheads="1" noChangeShapeType="1" noTextEdit="1"/>
              </p:cNvSpPr>
              <p:nvPr/>
            </p:nvSpPr>
            <p:spPr>
              <a:xfrm>
                <a:off x="838201" y="7475920"/>
                <a:ext cx="23012400" cy="5554280"/>
              </a:xfrm>
              <a:prstGeom prst="rect">
                <a:avLst/>
              </a:prstGeom>
              <a:blipFill>
                <a:blip r:embed="rId4"/>
                <a:stretch>
                  <a:fillRect l="-1059" t="-2079" b="-2079"/>
                </a:stretch>
              </a:blipFill>
              <a:ln>
                <a:solidFill>
                  <a:srgbClr val="00B0F0"/>
                </a:solidFill>
              </a:ln>
            </p:spPr>
            <p:txBody>
              <a:bodyPr/>
              <a:lstStyle/>
              <a:p>
                <a:r>
                  <a:rPr lang="en-US">
                    <a:noFill/>
                  </a:rPr>
                  <a:t> </a:t>
                </a:r>
              </a:p>
            </p:txBody>
          </p:sp>
        </mc:Fallback>
      </mc:AlternateContent>
      <p:pic>
        <p:nvPicPr>
          <p:cNvPr id="5" name="Picture 4">
            <a:extLst>
              <a:ext uri="{FF2B5EF4-FFF2-40B4-BE49-F238E27FC236}">
                <a16:creationId xmlns:a16="http://schemas.microsoft.com/office/drawing/2014/main" xmlns="" id="{06EFC76B-F3B2-4BB9-8808-0F808A0A836B}"/>
              </a:ext>
            </a:extLst>
          </p:cNvPr>
          <p:cNvPicPr>
            <a:picLocks noChangeAspect="1"/>
          </p:cNvPicPr>
          <p:nvPr/>
        </p:nvPicPr>
        <p:blipFill>
          <a:blip r:embed="rId5"/>
          <a:stretch>
            <a:fillRect/>
          </a:stretch>
        </p:blipFill>
        <p:spPr>
          <a:xfrm>
            <a:off x="18267944" y="3216043"/>
            <a:ext cx="5277856" cy="4129505"/>
          </a:xfrm>
          <a:prstGeom prst="rect">
            <a:avLst/>
          </a:prstGeom>
        </p:spPr>
      </p:pic>
      <p:sp>
        <p:nvSpPr>
          <p:cNvPr id="15" name="Title 1">
            <a:extLst>
              <a:ext uri="{FF2B5EF4-FFF2-40B4-BE49-F238E27FC236}">
                <a16:creationId xmlns:a16="http://schemas.microsoft.com/office/drawing/2014/main" xmlns="" id="{43E1A7CA-C3D6-4E3C-8B90-653F709BE736}"/>
              </a:ext>
            </a:extLst>
          </p:cNvPr>
          <p:cNvSpPr txBox="1">
            <a:spLocks/>
          </p:cNvSpPr>
          <p:nvPr/>
        </p:nvSpPr>
        <p:spPr>
          <a:xfrm>
            <a:off x="838200" y="1905000"/>
            <a:ext cx="17429744" cy="1066800"/>
          </a:xfrm>
          <a:prstGeom prst="rect">
            <a:avLst/>
          </a:prstGeom>
          <a:solidFill>
            <a:schemeClr val="bg1">
              <a:lumMod val="95000"/>
            </a:schemeClr>
          </a:solidFill>
          <a:ln>
            <a:solidFill>
              <a:schemeClr val="tx2">
                <a:lumMod val="20000"/>
                <a:lumOff val="80000"/>
              </a:schemeClr>
            </a:solidFill>
          </a:ln>
        </p:spPr>
        <p:txBody>
          <a:bodyPr/>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pPr>
              <a:lnSpc>
                <a:spcPct val="100000"/>
              </a:lnSpc>
              <a:defRPr/>
            </a:pPr>
            <a:r>
              <a:rPr lang="en-US" sz="4800" b="1" spc="-150" dirty="0">
                <a:solidFill>
                  <a:srgbClr val="242452"/>
                </a:solidFill>
                <a:latin typeface="Tahoma" panose="020B0604030504040204" pitchFamily="34" charset="0"/>
                <a:ea typeface="Tahoma" panose="020B0604030504040204" pitchFamily="34" charset="0"/>
                <a:cs typeface="Tahoma" panose="020B0604030504040204" pitchFamily="34" charset="0"/>
              </a:rPr>
              <a:t>2. HAI VECTƠ CÙNG PHƯƠNG, CÙNG HƯỚNG, BẰNG NHAU</a:t>
            </a:r>
          </a:p>
        </p:txBody>
      </p:sp>
    </p:spTree>
    <p:extLst>
      <p:ext uri="{BB962C8B-B14F-4D97-AF65-F5344CB8AC3E}">
        <p14:creationId xmlns:p14="http://schemas.microsoft.com/office/powerpoint/2010/main" val="19507339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7"/>
                                        </p:tgtEl>
                                        <p:attrNameLst>
                                          <p:attrName>style.visibility</p:attrName>
                                        </p:attrNameLst>
                                      </p:cBhvr>
                                      <p:to>
                                        <p:strVal val="visible"/>
                                      </p:to>
                                    </p:set>
                                    <p:animEffect transition="in" filter="wipe(down)">
                                      <p:cBhvr>
                                        <p:cTn id="12" dur="500"/>
                                        <p:tgtEl>
                                          <p:spTgt spid="97"/>
                                        </p:tgtEl>
                                      </p:cBhvr>
                                    </p:animEffect>
                                  </p:childTnLst>
                                </p:cTn>
                              </p:par>
                              <p:par>
                                <p:cTn id="13" presetID="22" presetClass="entr" presetSubtype="4"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up)">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nodeType="clickEffect">
                                  <p:stCondLst>
                                    <p:cond delay="0"/>
                                  </p:stCondLst>
                                  <p:childTnLst>
                                    <p:set>
                                      <p:cBhvr>
                                        <p:cTn id="24" dur="1" fill="hold">
                                          <p:stCondLst>
                                            <p:cond delay="0"/>
                                          </p:stCondLst>
                                        </p:cTn>
                                        <p:tgtEl>
                                          <p:spTgt spid="7">
                                            <p:txEl>
                                              <p:pRg st="0" end="0"/>
                                            </p:txEl>
                                          </p:spTgt>
                                        </p:tgtEl>
                                        <p:attrNameLst>
                                          <p:attrName>style.visibility</p:attrName>
                                        </p:attrNameLst>
                                      </p:cBhvr>
                                      <p:to>
                                        <p:strVal val="visible"/>
                                      </p:to>
                                    </p:set>
                                    <p:animEffect transition="in" filter="wipe(up)">
                                      <p:cBhvr>
                                        <p:cTn id="25" dur="500"/>
                                        <p:tgtEl>
                                          <p:spTgt spid="7">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nodeType="clickEffect">
                                  <p:stCondLst>
                                    <p:cond delay="0"/>
                                  </p:stCondLst>
                                  <p:childTnLst>
                                    <p:set>
                                      <p:cBhvr>
                                        <p:cTn id="29" dur="1" fill="hold">
                                          <p:stCondLst>
                                            <p:cond delay="0"/>
                                          </p:stCondLst>
                                        </p:cTn>
                                        <p:tgtEl>
                                          <p:spTgt spid="7">
                                            <p:txEl>
                                              <p:pRg st="1" end="1"/>
                                            </p:txEl>
                                          </p:spTgt>
                                        </p:tgtEl>
                                        <p:attrNameLst>
                                          <p:attrName>style.visibility</p:attrName>
                                        </p:attrNameLst>
                                      </p:cBhvr>
                                      <p:to>
                                        <p:strVal val="visible"/>
                                      </p:to>
                                    </p:set>
                                    <p:animEffect transition="in" filter="wipe(up)">
                                      <p:cBhvr>
                                        <p:cTn id="30" dur="500"/>
                                        <p:tgtEl>
                                          <p:spTgt spid="7">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1" fill="hold" nodeType="clickEffect">
                                  <p:stCondLst>
                                    <p:cond delay="0"/>
                                  </p:stCondLst>
                                  <p:childTnLst>
                                    <p:set>
                                      <p:cBhvr>
                                        <p:cTn id="34" dur="1" fill="hold">
                                          <p:stCondLst>
                                            <p:cond delay="0"/>
                                          </p:stCondLst>
                                        </p:cTn>
                                        <p:tgtEl>
                                          <p:spTgt spid="7">
                                            <p:txEl>
                                              <p:pRg st="2" end="2"/>
                                            </p:txEl>
                                          </p:spTgt>
                                        </p:tgtEl>
                                        <p:attrNameLst>
                                          <p:attrName>style.visibility</p:attrName>
                                        </p:attrNameLst>
                                      </p:cBhvr>
                                      <p:to>
                                        <p:strVal val="visible"/>
                                      </p:to>
                                    </p:set>
                                    <p:animEffect transition="in" filter="wipe(up)">
                                      <p:cBhvr>
                                        <p:cTn id="35" dur="500"/>
                                        <p:tgtEl>
                                          <p:spTgt spid="7">
                                            <p:txEl>
                                              <p:pRg st="2" end="2"/>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1" fill="hold" nodeType="clickEffect">
                                  <p:stCondLst>
                                    <p:cond delay="0"/>
                                  </p:stCondLst>
                                  <p:childTnLst>
                                    <p:set>
                                      <p:cBhvr>
                                        <p:cTn id="39" dur="1" fill="hold">
                                          <p:stCondLst>
                                            <p:cond delay="0"/>
                                          </p:stCondLst>
                                        </p:cTn>
                                        <p:tgtEl>
                                          <p:spTgt spid="7">
                                            <p:txEl>
                                              <p:pRg st="3" end="3"/>
                                            </p:txEl>
                                          </p:spTgt>
                                        </p:tgtEl>
                                        <p:attrNameLst>
                                          <p:attrName>style.visibility</p:attrName>
                                        </p:attrNameLst>
                                      </p:cBhvr>
                                      <p:to>
                                        <p:strVal val="visible"/>
                                      </p:to>
                                    </p:set>
                                    <p:animEffect transition="in" filter="wipe(up)">
                                      <p:cBhvr>
                                        <p:cTn id="40" dur="500"/>
                                        <p:tgtEl>
                                          <p:spTgt spid="7">
                                            <p:txEl>
                                              <p:pRg st="3" end="3"/>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1" fill="hold" nodeType="clickEffect">
                                  <p:stCondLst>
                                    <p:cond delay="0"/>
                                  </p:stCondLst>
                                  <p:childTnLst>
                                    <p:set>
                                      <p:cBhvr>
                                        <p:cTn id="44" dur="1" fill="hold">
                                          <p:stCondLst>
                                            <p:cond delay="0"/>
                                          </p:stCondLst>
                                        </p:cTn>
                                        <p:tgtEl>
                                          <p:spTgt spid="7">
                                            <p:txEl>
                                              <p:pRg st="4" end="4"/>
                                            </p:txEl>
                                          </p:spTgt>
                                        </p:tgtEl>
                                        <p:attrNameLst>
                                          <p:attrName>style.visibility</p:attrName>
                                        </p:attrNameLst>
                                      </p:cBhvr>
                                      <p:to>
                                        <p:strVal val="visible"/>
                                      </p:to>
                                    </p:set>
                                    <p:animEffect transition="in" filter="wipe(up)">
                                      <p:cBhvr>
                                        <p:cTn id="45"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7" grpId="0" animBg="1"/>
      <p:bldP spid="1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7" name="Title 1">
                <a:extLst>
                  <a:ext uri="{FF2B5EF4-FFF2-40B4-BE49-F238E27FC236}">
                    <a16:creationId xmlns:a16="http://schemas.microsoft.com/office/drawing/2014/main" xmlns="" id="{D87ADF89-46F9-4713-9744-A644701231B8}"/>
                  </a:ext>
                </a:extLst>
              </p:cNvPr>
              <p:cNvSpPr txBox="1">
                <a:spLocks/>
              </p:cNvSpPr>
              <p:nvPr/>
            </p:nvSpPr>
            <p:spPr>
              <a:xfrm>
                <a:off x="838200" y="1879601"/>
                <a:ext cx="23164800" cy="2539999"/>
              </a:xfrm>
              <a:prstGeom prst="rect">
                <a:avLst/>
              </a:prstGeom>
              <a:solidFill>
                <a:schemeClr val="bg1">
                  <a:lumMod val="95000"/>
                </a:schemeClr>
              </a:solidFill>
              <a:ln>
                <a:solidFill>
                  <a:schemeClr val="tx2">
                    <a:lumMod val="20000"/>
                    <a:lumOff val="80000"/>
                  </a:schemeClr>
                </a:solidFill>
              </a:ln>
            </p:spPr>
            <p:txBody>
              <a:bodyPr/>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pPr>
                  <a:lnSpc>
                    <a:spcPct val="100000"/>
                  </a:lnSpc>
                </a:pP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Ví</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dụ</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3.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Chứng</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minh</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rằng</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ba</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điểm</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a:solidFill>
                          <a:prstClr val="black"/>
                        </a:solidFill>
                        <a:latin typeface="Cambria Math" panose="02040503050406030204" pitchFamily="18" charset="0"/>
                      </a:rPr>
                      <m:t>𝐀</m:t>
                    </m:r>
                    <m:r>
                      <a:rPr lang="en-US" sz="4800" b="1">
                        <a:solidFill>
                          <a:prstClr val="black"/>
                        </a:solidFill>
                        <a:latin typeface="Cambria Math" panose="02040503050406030204" pitchFamily="18" charset="0"/>
                      </a:rPr>
                      <m:t>,</m:t>
                    </m:r>
                    <m:r>
                      <a:rPr lang="en-US" sz="4800" b="1">
                        <a:solidFill>
                          <a:prstClr val="black"/>
                        </a:solidFill>
                        <a:latin typeface="Cambria Math" panose="02040503050406030204" pitchFamily="18" charset="0"/>
                      </a:rPr>
                      <m:t>𝐁</m:t>
                    </m:r>
                    <m:r>
                      <a:rPr lang="en-US" sz="4800" b="1">
                        <a:solidFill>
                          <a:prstClr val="black"/>
                        </a:solidFill>
                        <a:latin typeface="Cambria Math" panose="02040503050406030204" pitchFamily="18" charset="0"/>
                      </a:rPr>
                      <m:t>,</m:t>
                    </m:r>
                    <m:r>
                      <a:rPr lang="en-US" sz="4800" b="1">
                        <a:solidFill>
                          <a:prstClr val="black"/>
                        </a:solidFill>
                        <a:latin typeface="Cambria Math" panose="02040503050406030204" pitchFamily="18" charset="0"/>
                      </a:rPr>
                      <m:t>𝐂</m:t>
                    </m:r>
                  </m:oMath>
                </a14:m>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thẳng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hàng</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khi</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và</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chỉ</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khi</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hai</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vectơ</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sz="4800" b="1" i="1">
                            <a:solidFill>
                              <a:prstClr val="black"/>
                            </a:solidFill>
                            <a:latin typeface="Cambria Math"/>
                          </a:rPr>
                        </m:ctrlPr>
                      </m:accPr>
                      <m:e>
                        <m:r>
                          <a:rPr lang="en-US" sz="4800" b="1">
                            <a:solidFill>
                              <a:prstClr val="black"/>
                            </a:solidFill>
                            <a:latin typeface="Cambria Math" panose="02040503050406030204" pitchFamily="18" charset="0"/>
                          </a:rPr>
                          <m:t>𝐀𝐁</m:t>
                        </m:r>
                      </m:e>
                    </m:acc>
                  </m:oMath>
                </a14:m>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và</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sz="4800" b="1" i="1">
                            <a:solidFill>
                              <a:prstClr val="black"/>
                            </a:solidFill>
                            <a:latin typeface="Cambria Math"/>
                          </a:rPr>
                        </m:ctrlPr>
                      </m:accPr>
                      <m:e>
                        <m:r>
                          <a:rPr lang="en-US" sz="4800" b="1">
                            <a:solidFill>
                              <a:prstClr val="black"/>
                            </a:solidFill>
                            <a:latin typeface="Cambria Math" panose="02040503050406030204" pitchFamily="18" charset="0"/>
                          </a:rPr>
                          <m:t>𝐀𝐂</m:t>
                        </m:r>
                      </m:e>
                    </m:acc>
                  </m:oMath>
                </a14:m>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cùng</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phương</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97" name="Title 1">
                <a:extLst>
                  <a:ext uri="{FF2B5EF4-FFF2-40B4-BE49-F238E27FC236}">
                    <a16:creationId xmlns:a16="http://schemas.microsoft.com/office/drawing/2014/main" id="{D87ADF89-46F9-4713-9744-A644701231B8}"/>
                  </a:ext>
                </a:extLst>
              </p:cNvPr>
              <p:cNvSpPr txBox="1">
                <a:spLocks noRot="1" noChangeAspect="1" noMove="1" noResize="1" noEditPoints="1" noAdjustHandles="1" noChangeArrowheads="1" noChangeShapeType="1" noTextEdit="1"/>
              </p:cNvSpPr>
              <p:nvPr/>
            </p:nvSpPr>
            <p:spPr>
              <a:xfrm>
                <a:off x="838200" y="1879601"/>
                <a:ext cx="23164800" cy="2539999"/>
              </a:xfrm>
              <a:prstGeom prst="rect">
                <a:avLst/>
              </a:prstGeom>
              <a:blipFill>
                <a:blip r:embed="rId3"/>
                <a:stretch>
                  <a:fillRect l="-1184" t="-5489"/>
                </a:stretch>
              </a:blipFill>
              <a:ln>
                <a:solidFill>
                  <a:schemeClr val="tx2">
                    <a:lumMod val="20000"/>
                    <a:lumOff val="80000"/>
                  </a:schemeClr>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9" name="Content Placeholder 2">
                <a:extLst>
                  <a:ext uri="{FF2B5EF4-FFF2-40B4-BE49-F238E27FC236}">
                    <a16:creationId xmlns:a16="http://schemas.microsoft.com/office/drawing/2014/main" xmlns="" id="{14822BB7-DB89-4357-87F0-6E511FC44A6A}"/>
                  </a:ext>
                </a:extLst>
              </p:cNvPr>
              <p:cNvSpPr txBox="1">
                <a:spLocks/>
              </p:cNvSpPr>
              <p:nvPr/>
            </p:nvSpPr>
            <p:spPr>
              <a:xfrm>
                <a:off x="838200" y="4619296"/>
                <a:ext cx="23164800" cy="8786812"/>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gn="ctr">
                  <a:lnSpc>
                    <a:spcPct val="100000"/>
                  </a:lnSpc>
                  <a:buFont typeface="Arial" panose="020B0604020202020204" pitchFamily="34" charset="0"/>
                  <a:buNone/>
                </a:pPr>
                <a:r>
                  <a:rPr lang="en-US" sz="4400" b="1" dirty="0">
                    <a:solidFill>
                      <a:srgbClr val="FF0000"/>
                    </a:solidFill>
                    <a:latin typeface="Tahoma" panose="020B0604030504040204" pitchFamily="34" charset="0"/>
                    <a:ea typeface="Tahoma" panose="020B0604030504040204" pitchFamily="34" charset="0"/>
                    <a:cs typeface="Tahoma" panose="020B0604030504040204" pitchFamily="34" charset="0"/>
                  </a:rPr>
                  <a:t>Lời </a:t>
                </a:r>
                <a:r>
                  <a:rPr lang="en-US" sz="4400" b="1" dirty="0" err="1">
                    <a:solidFill>
                      <a:srgbClr val="FF0000"/>
                    </a:solidFill>
                    <a:latin typeface="Tahoma" panose="020B0604030504040204" pitchFamily="34" charset="0"/>
                    <a:ea typeface="Tahoma" panose="020B0604030504040204" pitchFamily="34" charset="0"/>
                    <a:cs typeface="Tahoma" panose="020B0604030504040204" pitchFamily="34" charset="0"/>
                  </a:rPr>
                  <a:t>giải</a:t>
                </a:r>
                <a:r>
                  <a:rPr lang="en-US" sz="4400" b="1" dirty="0">
                    <a:solidFill>
                      <a:srgbClr val="FF0000"/>
                    </a:solidFill>
                    <a:latin typeface="Tahoma" panose="020B0604030504040204" pitchFamily="34" charset="0"/>
                    <a:ea typeface="Tahoma" panose="020B0604030504040204" pitchFamily="34" charset="0"/>
                    <a:cs typeface="Tahoma" panose="020B0604030504040204" pitchFamily="34" charset="0"/>
                  </a:rPr>
                  <a:t>:</a:t>
                </a:r>
              </a:p>
              <a:p>
                <a:pPr>
                  <a:lnSpc>
                    <a:spcPct val="100000"/>
                  </a:lnSpc>
                </a:pP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Giả</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sử</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ba</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điểm</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solidFill>
                          <a:prstClr val="black"/>
                        </a:solidFill>
                        <a:latin typeface="Cambria Math" panose="02040503050406030204" pitchFamily="18" charset="0"/>
                      </a:rPr>
                      <m:t>𝑨</m:t>
                    </m:r>
                    <m:r>
                      <a:rPr lang="en-US" sz="4400" b="1" i="1">
                        <a:solidFill>
                          <a:prstClr val="black"/>
                        </a:solidFill>
                        <a:latin typeface="Cambria Math" panose="02040503050406030204" pitchFamily="18" charset="0"/>
                      </a:rPr>
                      <m:t>,</m:t>
                    </m:r>
                    <m:r>
                      <a:rPr lang="en-US" sz="4400" b="1" i="1">
                        <a:solidFill>
                          <a:prstClr val="black"/>
                        </a:solidFill>
                        <a:latin typeface="Cambria Math" panose="02040503050406030204" pitchFamily="18" charset="0"/>
                      </a:rPr>
                      <m:t>𝑩</m:t>
                    </m:r>
                    <m:r>
                      <a:rPr lang="en-US" sz="4400" b="1" i="1">
                        <a:solidFill>
                          <a:prstClr val="black"/>
                        </a:solidFill>
                        <a:latin typeface="Cambria Math" panose="02040503050406030204" pitchFamily="18" charset="0"/>
                      </a:rPr>
                      <m:t>,</m:t>
                    </m:r>
                    <m:r>
                      <a:rPr lang="en-US" sz="4400" b="1" i="1">
                        <a:solidFill>
                          <a:prstClr val="black"/>
                        </a:solidFill>
                        <a:latin typeface="Cambria Math" panose="02040503050406030204" pitchFamily="18" charset="0"/>
                      </a:rPr>
                      <m:t>𝑪</m:t>
                    </m:r>
                  </m:oMath>
                </a14:m>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thẳng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hàng</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Khi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đó</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chúng</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cùng</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thuộc</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một</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đường</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thẳng </a:t>
                </a:r>
                <a14:m>
                  <m:oMath xmlns:m="http://schemas.openxmlformats.org/officeDocument/2006/math">
                    <m:r>
                      <a:rPr lang="en-US" sz="4400" b="1" i="1">
                        <a:solidFill>
                          <a:prstClr val="black"/>
                        </a:solidFill>
                        <a:latin typeface="Cambria Math" panose="02040503050406030204" pitchFamily="18" charset="0"/>
                      </a:rPr>
                      <m:t>𝒅</m:t>
                    </m:r>
                  </m:oMath>
                </a14:m>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Vậy</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hai</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vectơ</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sz="4400" b="1" i="1">
                            <a:solidFill>
                              <a:prstClr val="black"/>
                            </a:solidFill>
                            <a:latin typeface="Cambria Math"/>
                          </a:rPr>
                        </m:ctrlPr>
                      </m:accPr>
                      <m:e>
                        <m:r>
                          <a:rPr lang="en-US" sz="4400" b="1" i="1">
                            <a:solidFill>
                              <a:prstClr val="black"/>
                            </a:solidFill>
                            <a:latin typeface="Cambria Math" panose="02040503050406030204" pitchFamily="18" charset="0"/>
                          </a:rPr>
                          <m:t>𝑨𝑩</m:t>
                        </m:r>
                      </m:e>
                    </m:acc>
                  </m:oMath>
                </a14:m>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sz="4400" b="1" i="1">
                            <a:solidFill>
                              <a:prstClr val="black"/>
                            </a:solidFill>
                            <a:latin typeface="Cambria Math"/>
                          </a:rPr>
                        </m:ctrlPr>
                      </m:accPr>
                      <m:e>
                        <m:r>
                          <a:rPr lang="en-US" sz="4400" b="1" i="1">
                            <a:solidFill>
                              <a:prstClr val="black"/>
                            </a:solidFill>
                            <a:latin typeface="Cambria Math" panose="02040503050406030204" pitchFamily="18" charset="0"/>
                          </a:rPr>
                          <m:t>𝑨𝑪</m:t>
                        </m:r>
                      </m:e>
                    </m:acc>
                  </m:oMath>
                </a14:m>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có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cùng</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giá</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là</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đường</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thẳng </a:t>
                </a:r>
                <a14:m>
                  <m:oMath xmlns:m="http://schemas.openxmlformats.org/officeDocument/2006/math">
                    <m:r>
                      <a:rPr lang="en-US" sz="4400" b="1" i="1">
                        <a:solidFill>
                          <a:prstClr val="black"/>
                        </a:solidFill>
                        <a:latin typeface="Cambria Math" panose="02040503050406030204" pitchFamily="18" charset="0"/>
                      </a:rPr>
                      <m:t>𝒅</m:t>
                    </m:r>
                  </m:oMath>
                </a14:m>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Suy</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ra</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chúng</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cùng</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phương</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a:t>
                </a:r>
              </a:p>
              <a:p>
                <a:pPr>
                  <a:lnSpc>
                    <a:spcPct val="100000"/>
                  </a:lnSpc>
                </a:pP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Giả</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sử</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hai</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vectơ</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sz="4400" b="1" i="1">
                            <a:solidFill>
                              <a:prstClr val="black"/>
                            </a:solidFill>
                            <a:latin typeface="Cambria Math"/>
                          </a:rPr>
                        </m:ctrlPr>
                      </m:accPr>
                      <m:e>
                        <m:r>
                          <a:rPr lang="en-US" sz="4400" b="1" i="1">
                            <a:solidFill>
                              <a:prstClr val="black"/>
                            </a:solidFill>
                            <a:latin typeface="Cambria Math" panose="02040503050406030204" pitchFamily="18" charset="0"/>
                          </a:rPr>
                          <m:t>𝑨𝑩</m:t>
                        </m:r>
                      </m:e>
                    </m:acc>
                  </m:oMath>
                </a14:m>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sz="4400" b="1" i="1">
                            <a:solidFill>
                              <a:prstClr val="black"/>
                            </a:solidFill>
                            <a:latin typeface="Cambria Math"/>
                          </a:rPr>
                        </m:ctrlPr>
                      </m:accPr>
                      <m:e>
                        <m:r>
                          <a:rPr lang="en-US" sz="4400" b="1" i="1">
                            <a:solidFill>
                              <a:prstClr val="black"/>
                            </a:solidFill>
                            <a:latin typeface="Cambria Math" panose="02040503050406030204" pitchFamily="18" charset="0"/>
                          </a:rPr>
                          <m:t>𝑨𝑪</m:t>
                        </m:r>
                      </m:e>
                    </m:acc>
                  </m:oMath>
                </a14:m>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cùng</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phương</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Khi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đó</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chúng</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cùng</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giá</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hoặc</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có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hai</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giá</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song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song</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với</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nhau. Mặt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khác</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giá</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của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các</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vectơ</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trên</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đều</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đi</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qua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điểm</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i="1" dirty="0">
                    <a:solidFill>
                      <a:prstClr val="black"/>
                    </a:solidFill>
                    <a:latin typeface="Tahoma" panose="020B0604030504040204" pitchFamily="34" charset="0"/>
                    <a:ea typeface="Tahoma" panose="020B0604030504040204" pitchFamily="34" charset="0"/>
                    <a:cs typeface="Tahoma" panose="020B0604030504040204" pitchFamily="34" charset="0"/>
                  </a:rPr>
                  <a:t>A</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nên</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chúng</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trùng</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nhau.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Vậy</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solidFill>
                          <a:prstClr val="black"/>
                        </a:solidFill>
                        <a:latin typeface="Cambria Math" panose="02040503050406030204" pitchFamily="18" charset="0"/>
                      </a:rPr>
                      <m:t>𝑨</m:t>
                    </m:r>
                    <m:r>
                      <a:rPr lang="en-US" sz="4400" b="1" i="1">
                        <a:solidFill>
                          <a:prstClr val="black"/>
                        </a:solidFill>
                        <a:latin typeface="Cambria Math" panose="02040503050406030204" pitchFamily="18" charset="0"/>
                      </a:rPr>
                      <m:t>,</m:t>
                    </m:r>
                    <m:r>
                      <a:rPr lang="en-US" sz="4400" b="1" i="1">
                        <a:solidFill>
                          <a:prstClr val="black"/>
                        </a:solidFill>
                        <a:latin typeface="Cambria Math" panose="02040503050406030204" pitchFamily="18" charset="0"/>
                      </a:rPr>
                      <m:t>𝑩</m:t>
                    </m:r>
                    <m:r>
                      <a:rPr lang="en-US" sz="4400" b="1" i="1">
                        <a:solidFill>
                          <a:prstClr val="black"/>
                        </a:solidFill>
                        <a:latin typeface="Cambria Math" panose="02040503050406030204" pitchFamily="18" charset="0"/>
                      </a:rPr>
                      <m:t>,</m:t>
                    </m:r>
                    <m:r>
                      <a:rPr lang="en-US" sz="4400" b="1" i="1">
                        <a:solidFill>
                          <a:prstClr val="black"/>
                        </a:solidFill>
                        <a:latin typeface="Cambria Math" panose="02040503050406030204" pitchFamily="18" charset="0"/>
                      </a:rPr>
                      <m:t>𝑪</m:t>
                    </m:r>
                  </m:oMath>
                </a14:m>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thẳng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hàng</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a:t>
                </a:r>
              </a:p>
              <a:p>
                <a:pPr marL="0" indent="0">
                  <a:lnSpc>
                    <a:spcPct val="100000"/>
                  </a:lnSpc>
                  <a:buFont typeface="Arial" panose="020B0604020202020204" pitchFamily="34" charset="0"/>
                  <a:buNone/>
                </a:pPr>
                <a:endPar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0" indent="0">
                  <a:lnSpc>
                    <a:spcPct val="100000"/>
                  </a:lnSpc>
                  <a:buFont typeface="Arial" panose="020B0604020202020204" pitchFamily="34" charset="0"/>
                  <a:buNone/>
                </a:pPr>
                <a:r>
                  <a:rPr lang="en-US" sz="4400" b="1" dirty="0" err="1">
                    <a:solidFill>
                      <a:srgbClr val="FF0000"/>
                    </a:solidFill>
                    <a:latin typeface="Tahoma" panose="020B0604030504040204" pitchFamily="34" charset="0"/>
                    <a:ea typeface="Tahoma" panose="020B0604030504040204" pitchFamily="34" charset="0"/>
                    <a:cs typeface="Tahoma" panose="020B0604030504040204" pitchFamily="34" charset="0"/>
                  </a:rPr>
                  <a:t>Nhận</a:t>
                </a:r>
                <a:r>
                  <a:rPr lang="en-US" sz="44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FF0000"/>
                    </a:solidFill>
                    <a:latin typeface="Tahoma" panose="020B0604030504040204" pitchFamily="34" charset="0"/>
                    <a:ea typeface="Tahoma" panose="020B0604030504040204" pitchFamily="34" charset="0"/>
                    <a:cs typeface="Tahoma" panose="020B0604030504040204" pitchFamily="34" charset="0"/>
                  </a:rPr>
                  <a:t>xét</a:t>
                </a:r>
                <a:r>
                  <a:rPr lang="en-US" sz="44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Ba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điểm</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solidFill>
                          <a:prstClr val="black"/>
                        </a:solidFill>
                        <a:latin typeface="Cambria Math" panose="02040503050406030204" pitchFamily="18" charset="0"/>
                      </a:rPr>
                      <m:t>𝑨</m:t>
                    </m:r>
                    <m:r>
                      <a:rPr lang="en-US" sz="4400" b="1" i="1">
                        <a:solidFill>
                          <a:prstClr val="black"/>
                        </a:solidFill>
                        <a:latin typeface="Cambria Math" panose="02040503050406030204" pitchFamily="18" charset="0"/>
                      </a:rPr>
                      <m:t>,</m:t>
                    </m:r>
                    <m:r>
                      <a:rPr lang="en-US" sz="4400" b="1" i="1">
                        <a:solidFill>
                          <a:prstClr val="black"/>
                        </a:solidFill>
                        <a:latin typeface="Cambria Math" panose="02040503050406030204" pitchFamily="18" charset="0"/>
                      </a:rPr>
                      <m:t>𝑩</m:t>
                    </m:r>
                    <m:r>
                      <a:rPr lang="en-US" sz="4400" b="1" i="1">
                        <a:solidFill>
                          <a:prstClr val="black"/>
                        </a:solidFill>
                        <a:latin typeface="Cambria Math" panose="02040503050406030204" pitchFamily="18" charset="0"/>
                      </a:rPr>
                      <m:t>,</m:t>
                    </m:r>
                    <m:r>
                      <a:rPr lang="en-US" sz="4400" b="1" i="1">
                        <a:solidFill>
                          <a:prstClr val="black"/>
                        </a:solidFill>
                        <a:latin typeface="Cambria Math" panose="02040503050406030204" pitchFamily="18" charset="0"/>
                      </a:rPr>
                      <m:t>𝑪</m:t>
                    </m:r>
                  </m:oMath>
                </a14:m>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thẳng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hàng</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khi</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và</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chỉ</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khi</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hai</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vectơ</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sz="4400" b="1" i="1">
                            <a:solidFill>
                              <a:prstClr val="black"/>
                            </a:solidFill>
                            <a:latin typeface="Cambria Math"/>
                          </a:rPr>
                        </m:ctrlPr>
                      </m:accPr>
                      <m:e>
                        <m:r>
                          <a:rPr lang="en-US" sz="4400" b="1" i="1">
                            <a:solidFill>
                              <a:prstClr val="black"/>
                            </a:solidFill>
                            <a:latin typeface="Cambria Math" panose="02040503050406030204" pitchFamily="18" charset="0"/>
                          </a:rPr>
                          <m:t>𝑨𝑩</m:t>
                        </m:r>
                      </m:e>
                    </m:acc>
                  </m:oMath>
                </a14:m>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a:t>
                </a:r>
                <a14:m>
                  <m:oMath xmlns:m="http://schemas.openxmlformats.org/officeDocument/2006/math">
                    <m:r>
                      <a:rPr lang="en-US" sz="4400" b="1" smtClean="0">
                        <a:solidFill>
                          <a:prstClr val="black"/>
                        </a:solidFill>
                        <a:latin typeface="Cambria Math" panose="02040503050406030204" pitchFamily="18" charset="0"/>
                      </a:rPr>
                      <m:t>  </m:t>
                    </m:r>
                    <m:acc>
                      <m:accPr>
                        <m:chr m:val="⃗"/>
                        <m:ctrlPr>
                          <a:rPr lang="en-US" sz="4400" b="1" i="1">
                            <a:solidFill>
                              <a:prstClr val="black"/>
                            </a:solidFill>
                            <a:latin typeface="Cambria Math"/>
                          </a:rPr>
                        </m:ctrlPr>
                      </m:accPr>
                      <m:e>
                        <m:r>
                          <a:rPr lang="en-US" sz="4400" b="1" i="1" smtClean="0">
                            <a:solidFill>
                              <a:prstClr val="black"/>
                            </a:solidFill>
                            <a:latin typeface="Cambria Math" panose="02040503050406030204" pitchFamily="18" charset="0"/>
                          </a:rPr>
                          <m:t> </m:t>
                        </m:r>
                        <m:r>
                          <a:rPr lang="en-US" sz="4400" b="1" i="1">
                            <a:solidFill>
                              <a:prstClr val="black"/>
                            </a:solidFill>
                            <a:latin typeface="Cambria Math" panose="02040503050406030204" pitchFamily="18" charset="0"/>
                          </a:rPr>
                          <m:t>𝑨𝑪</m:t>
                        </m:r>
                      </m:e>
                    </m:acc>
                  </m:oMath>
                </a14:m>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cùng</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phương</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a:t>
                </a:r>
              </a:p>
              <a:p>
                <a:pPr marL="3657600" lvl="4" indent="0">
                  <a:buFont typeface="Arial" panose="020B0604020202020204" pitchFamily="34" charset="0"/>
                  <a:buNone/>
                </a:pPr>
                <a:endPar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99" name="Content Placeholder 2">
                <a:extLst>
                  <a:ext uri="{FF2B5EF4-FFF2-40B4-BE49-F238E27FC236}">
                    <a16:creationId xmlns:a16="http://schemas.microsoft.com/office/drawing/2014/main" id="{14822BB7-DB89-4357-87F0-6E511FC44A6A}"/>
                  </a:ext>
                </a:extLst>
              </p:cNvPr>
              <p:cNvSpPr txBox="1">
                <a:spLocks noRot="1" noChangeAspect="1" noMove="1" noResize="1" noEditPoints="1" noAdjustHandles="1" noChangeArrowheads="1" noChangeShapeType="1" noTextEdit="1"/>
              </p:cNvSpPr>
              <p:nvPr/>
            </p:nvSpPr>
            <p:spPr>
              <a:xfrm>
                <a:off x="838200" y="4619296"/>
                <a:ext cx="23164800" cy="8786812"/>
              </a:xfrm>
              <a:prstGeom prst="rect">
                <a:avLst/>
              </a:prstGeom>
              <a:blipFill>
                <a:blip r:embed="rId4"/>
                <a:stretch>
                  <a:fillRect l="-1052" t="-1386" r="-500"/>
                </a:stretch>
              </a:blipFill>
              <a:ln>
                <a:solidFill>
                  <a:srgbClr val="00B0F0"/>
                </a:solidFill>
              </a:ln>
            </p:spPr>
            <p:txBody>
              <a:bodyPr/>
              <a:lstStyle/>
              <a:p>
                <a:r>
                  <a:rPr lang="en-US">
                    <a:noFill/>
                  </a:rPr>
                  <a:t> </a:t>
                </a:r>
              </a:p>
            </p:txBody>
          </p:sp>
        </mc:Fallback>
      </mc:AlternateContent>
    </p:spTree>
    <p:extLst>
      <p:ext uri="{BB962C8B-B14F-4D97-AF65-F5344CB8AC3E}">
        <p14:creationId xmlns:p14="http://schemas.microsoft.com/office/powerpoint/2010/main" val="234144607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up)">
                                      <p:cBhvr>
                                        <p:cTn id="7" dur="1000"/>
                                        <p:tgtEl>
                                          <p:spTgt spid="9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99"/>
                                        </p:tgtEl>
                                        <p:attrNameLst>
                                          <p:attrName>style.visibility</p:attrName>
                                        </p:attrNameLst>
                                      </p:cBhvr>
                                      <p:to>
                                        <p:strVal val="visible"/>
                                      </p:to>
                                    </p:set>
                                    <p:animEffect transition="in" filter="wipe(up)">
                                      <p:cBhvr>
                                        <p:cTn id="12" dur="500"/>
                                        <p:tgtEl>
                                          <p:spTgt spid="9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99">
                                            <p:txEl>
                                              <p:pRg st="0" end="0"/>
                                            </p:txEl>
                                          </p:spTgt>
                                        </p:tgtEl>
                                        <p:attrNameLst>
                                          <p:attrName>style.visibility</p:attrName>
                                        </p:attrNameLst>
                                      </p:cBhvr>
                                      <p:to>
                                        <p:strVal val="visible"/>
                                      </p:to>
                                    </p:set>
                                    <p:animEffect transition="in" filter="wipe(up)">
                                      <p:cBhvr>
                                        <p:cTn id="17" dur="500"/>
                                        <p:tgtEl>
                                          <p:spTgt spid="9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99">
                                            <p:txEl>
                                              <p:pRg st="1" end="1"/>
                                            </p:txEl>
                                          </p:spTgt>
                                        </p:tgtEl>
                                        <p:attrNameLst>
                                          <p:attrName>style.visibility</p:attrName>
                                        </p:attrNameLst>
                                      </p:cBhvr>
                                      <p:to>
                                        <p:strVal val="visible"/>
                                      </p:to>
                                    </p:set>
                                    <p:animEffect transition="in" filter="wipe(up)">
                                      <p:cBhvr>
                                        <p:cTn id="22" dur="500"/>
                                        <p:tgtEl>
                                          <p:spTgt spid="99">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99">
                                            <p:txEl>
                                              <p:pRg st="2" end="2"/>
                                            </p:txEl>
                                          </p:spTgt>
                                        </p:tgtEl>
                                        <p:attrNameLst>
                                          <p:attrName>style.visibility</p:attrName>
                                        </p:attrNameLst>
                                      </p:cBhvr>
                                      <p:to>
                                        <p:strVal val="visible"/>
                                      </p:to>
                                    </p:set>
                                    <p:animEffect transition="in" filter="wipe(up)">
                                      <p:cBhvr>
                                        <p:cTn id="27" dur="500"/>
                                        <p:tgtEl>
                                          <p:spTgt spid="99">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99">
                                            <p:txEl>
                                              <p:pRg st="4" end="4"/>
                                            </p:txEl>
                                          </p:spTgt>
                                        </p:tgtEl>
                                        <p:attrNameLst>
                                          <p:attrName>style.visibility</p:attrName>
                                        </p:attrNameLst>
                                      </p:cBhvr>
                                      <p:to>
                                        <p:strVal val="visible"/>
                                      </p:to>
                                    </p:set>
                                    <p:animEffect transition="in" filter="wipe(up)">
                                      <p:cBhvr>
                                        <p:cTn id="32" dur="500"/>
                                        <p:tgtEl>
                                          <p:spTgt spid="9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7" name="Title 1">
                <a:extLst>
                  <a:ext uri="{FF2B5EF4-FFF2-40B4-BE49-F238E27FC236}">
                    <a16:creationId xmlns:a16="http://schemas.microsoft.com/office/drawing/2014/main" xmlns="" id="{D87ADF89-46F9-4713-9744-A644701231B8}"/>
                  </a:ext>
                </a:extLst>
              </p:cNvPr>
              <p:cNvSpPr txBox="1">
                <a:spLocks/>
              </p:cNvSpPr>
              <p:nvPr/>
            </p:nvSpPr>
            <p:spPr>
              <a:xfrm>
                <a:off x="838200" y="1879601"/>
                <a:ext cx="23164800" cy="3225799"/>
              </a:xfrm>
              <a:prstGeom prst="rect">
                <a:avLst/>
              </a:prstGeom>
              <a:solidFill>
                <a:schemeClr val="bg1">
                  <a:lumMod val="95000"/>
                </a:schemeClr>
              </a:solidFill>
              <a:ln>
                <a:solidFill>
                  <a:schemeClr val="tx2">
                    <a:lumMod val="20000"/>
                    <a:lumOff val="80000"/>
                  </a:schemeClr>
                </a:solidFill>
              </a:ln>
            </p:spPr>
            <p:txBody>
              <a:bodyPr/>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pPr>
                  <a:lnSpc>
                    <a:spcPct val="100000"/>
                  </a:lnSpc>
                </a:pP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Luyện tập 3.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Trong</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các</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điều</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kiện</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dưới</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đây</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chọn</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điều</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kiện</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cần</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và</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đủ</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để</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một</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điểm</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i="1" dirty="0">
                    <a:solidFill>
                      <a:prstClr val="black"/>
                    </a:solidFill>
                    <a:latin typeface="Tahoma" panose="020B0604030504040204" pitchFamily="34" charset="0"/>
                    <a:ea typeface="Tahoma" panose="020B0604030504040204" pitchFamily="34" charset="0"/>
                    <a:cs typeface="Tahoma" panose="020B0604030504040204" pitchFamily="34" charset="0"/>
                  </a:rPr>
                  <a:t>M</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nằm</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giữa</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hai</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điểm</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phân</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biệt</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i="1">
                        <a:solidFill>
                          <a:prstClr val="black"/>
                        </a:solidFill>
                        <a:latin typeface="Cambria Math" panose="02040503050406030204" pitchFamily="18" charset="0"/>
                      </a:rPr>
                      <m:t>𝑨</m:t>
                    </m:r>
                  </m:oMath>
                </a14:m>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và</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i="1">
                        <a:solidFill>
                          <a:prstClr val="black"/>
                        </a:solidFill>
                        <a:latin typeface="Cambria Math" panose="02040503050406030204" pitchFamily="18" charset="0"/>
                      </a:rPr>
                      <m:t>𝑩</m:t>
                    </m:r>
                  </m:oMath>
                </a14:m>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a:t>
                </a:r>
              </a:p>
              <a:p>
                <a:pPr>
                  <a:lnSpc>
                    <a:spcPct val="100000"/>
                  </a:lnSpc>
                </a:pP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a) </a:t>
                </a:r>
                <a14:m>
                  <m:oMath xmlns:m="http://schemas.openxmlformats.org/officeDocument/2006/math">
                    <m:acc>
                      <m:accPr>
                        <m:chr m:val="⃗"/>
                        <m:ctrlPr>
                          <a:rPr lang="en-US" sz="4800" b="1" i="1">
                            <a:solidFill>
                              <a:prstClr val="black"/>
                            </a:solidFill>
                            <a:latin typeface="Cambria Math"/>
                          </a:rPr>
                        </m:ctrlPr>
                      </m:accPr>
                      <m:e>
                        <m:r>
                          <a:rPr lang="en-US" sz="4800" b="1" i="1">
                            <a:solidFill>
                              <a:prstClr val="black"/>
                            </a:solidFill>
                            <a:latin typeface="Cambria Math" panose="02040503050406030204" pitchFamily="18" charset="0"/>
                          </a:rPr>
                          <m:t>𝑨𝑩</m:t>
                        </m:r>
                      </m:e>
                    </m:acc>
                  </m:oMath>
                </a14:m>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và</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sz="4800" b="1" i="1">
                            <a:solidFill>
                              <a:prstClr val="black"/>
                            </a:solidFill>
                            <a:latin typeface="Cambria Math"/>
                          </a:rPr>
                        </m:ctrlPr>
                      </m:accPr>
                      <m:e>
                        <m:r>
                          <a:rPr lang="en-US" sz="4800" b="1" i="1">
                            <a:solidFill>
                              <a:prstClr val="black"/>
                            </a:solidFill>
                            <a:latin typeface="Cambria Math" panose="02040503050406030204" pitchFamily="18" charset="0"/>
                          </a:rPr>
                          <m:t>𝑨𝑴</m:t>
                        </m:r>
                      </m:e>
                    </m:acc>
                    <m:r>
                      <a:rPr lang="en-US" sz="4800" b="1" i="1">
                        <a:solidFill>
                          <a:prstClr val="black"/>
                        </a:solidFill>
                        <a:latin typeface="Cambria Math" panose="02040503050406030204" pitchFamily="18" charset="0"/>
                      </a:rPr>
                      <m:t> </m:t>
                    </m:r>
                  </m:oMath>
                </a14:m>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ngược</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hướng</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b) </a:t>
                </a:r>
                <a14:m>
                  <m:oMath xmlns:m="http://schemas.openxmlformats.org/officeDocument/2006/math">
                    <m:acc>
                      <m:accPr>
                        <m:chr m:val="⃗"/>
                        <m:ctrlPr>
                          <a:rPr lang="en-US" sz="4800" b="1" i="1">
                            <a:solidFill>
                              <a:prstClr val="black"/>
                            </a:solidFill>
                            <a:latin typeface="Cambria Math"/>
                          </a:rPr>
                        </m:ctrlPr>
                      </m:accPr>
                      <m:e>
                        <m:r>
                          <a:rPr lang="en-US" sz="4800" b="1" i="1">
                            <a:solidFill>
                              <a:prstClr val="black"/>
                            </a:solidFill>
                            <a:latin typeface="Cambria Math" panose="02040503050406030204" pitchFamily="18" charset="0"/>
                          </a:rPr>
                          <m:t>𝑴𝑨</m:t>
                        </m:r>
                      </m:e>
                    </m:acc>
                  </m:oMath>
                </a14:m>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và</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sz="4800" b="1" i="1">
                            <a:solidFill>
                              <a:prstClr val="black"/>
                            </a:solidFill>
                            <a:latin typeface="Cambria Math"/>
                          </a:rPr>
                        </m:ctrlPr>
                      </m:accPr>
                      <m:e>
                        <m:r>
                          <a:rPr lang="en-US" sz="4800" b="1" i="1">
                            <a:solidFill>
                              <a:prstClr val="black"/>
                            </a:solidFill>
                            <a:latin typeface="Cambria Math" panose="02040503050406030204" pitchFamily="18" charset="0"/>
                          </a:rPr>
                          <m:t>𝑴𝑩</m:t>
                        </m:r>
                      </m:e>
                    </m:acc>
                  </m:oMath>
                </a14:m>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cùng</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phương</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a:t>
                </a:r>
              </a:p>
              <a:p>
                <a:pPr>
                  <a:lnSpc>
                    <a:spcPct val="100000"/>
                  </a:lnSpc>
                </a:pP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c) </a:t>
                </a:r>
                <a14:m>
                  <m:oMath xmlns:m="http://schemas.openxmlformats.org/officeDocument/2006/math">
                    <m:acc>
                      <m:accPr>
                        <m:chr m:val="⃗"/>
                        <m:ctrlPr>
                          <a:rPr lang="en-US" sz="4800" b="1" i="1">
                            <a:solidFill>
                              <a:prstClr val="black"/>
                            </a:solidFill>
                            <a:latin typeface="Cambria Math"/>
                          </a:rPr>
                        </m:ctrlPr>
                      </m:accPr>
                      <m:e>
                        <m:r>
                          <a:rPr lang="en-US" sz="4800" b="1" i="1">
                            <a:solidFill>
                              <a:prstClr val="black"/>
                            </a:solidFill>
                            <a:latin typeface="Cambria Math" panose="02040503050406030204" pitchFamily="18" charset="0"/>
                          </a:rPr>
                          <m:t>𝑨𝑩</m:t>
                        </m:r>
                      </m:e>
                    </m:acc>
                    <m:r>
                      <a:rPr lang="en-US" sz="4800" b="1" i="1">
                        <a:solidFill>
                          <a:prstClr val="black"/>
                        </a:solidFill>
                        <a:latin typeface="Cambria Math" panose="02040503050406030204" pitchFamily="18" charset="0"/>
                      </a:rPr>
                      <m:t> </m:t>
                    </m:r>
                  </m:oMath>
                </a14:m>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và</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sz="4800" b="1" i="1">
                            <a:solidFill>
                              <a:prstClr val="black"/>
                            </a:solidFill>
                            <a:latin typeface="Cambria Math"/>
                          </a:rPr>
                        </m:ctrlPr>
                      </m:accPr>
                      <m:e>
                        <m:r>
                          <a:rPr lang="en-US" sz="4800" b="1" i="1">
                            <a:solidFill>
                              <a:prstClr val="black"/>
                            </a:solidFill>
                            <a:latin typeface="Cambria Math" panose="02040503050406030204" pitchFamily="18" charset="0"/>
                          </a:rPr>
                          <m:t>𝑨𝑴</m:t>
                        </m:r>
                      </m:e>
                    </m:acc>
                  </m:oMath>
                </a14:m>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cùng</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hướng</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d) </a:t>
                </a:r>
                <a14:m>
                  <m:oMath xmlns:m="http://schemas.openxmlformats.org/officeDocument/2006/math">
                    <m:acc>
                      <m:accPr>
                        <m:chr m:val="⃗"/>
                        <m:ctrlPr>
                          <a:rPr lang="en-US" sz="4800" b="1" i="1">
                            <a:solidFill>
                              <a:prstClr val="black"/>
                            </a:solidFill>
                            <a:latin typeface="Cambria Math"/>
                          </a:rPr>
                        </m:ctrlPr>
                      </m:accPr>
                      <m:e>
                        <m:r>
                          <a:rPr lang="en-US" sz="4800" b="1" i="1">
                            <a:solidFill>
                              <a:prstClr val="black"/>
                            </a:solidFill>
                            <a:latin typeface="Cambria Math" panose="02040503050406030204" pitchFamily="18" charset="0"/>
                          </a:rPr>
                          <m:t>𝑴𝑨</m:t>
                        </m:r>
                      </m:e>
                    </m:acc>
                    <m:r>
                      <a:rPr lang="en-US" sz="4800" b="1" i="1">
                        <a:solidFill>
                          <a:prstClr val="black"/>
                        </a:solidFill>
                        <a:latin typeface="Cambria Math" panose="02040503050406030204" pitchFamily="18" charset="0"/>
                      </a:rPr>
                      <m:t> </m:t>
                    </m:r>
                  </m:oMath>
                </a14:m>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và</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sz="4800" b="1" i="1">
                            <a:solidFill>
                              <a:prstClr val="black"/>
                            </a:solidFill>
                            <a:latin typeface="Cambria Math"/>
                          </a:rPr>
                        </m:ctrlPr>
                      </m:accPr>
                      <m:e>
                        <m:r>
                          <a:rPr lang="en-US" sz="4800" b="1" i="1">
                            <a:solidFill>
                              <a:prstClr val="black"/>
                            </a:solidFill>
                            <a:latin typeface="Cambria Math" panose="02040503050406030204" pitchFamily="18" charset="0"/>
                          </a:rPr>
                          <m:t>𝑴𝑩</m:t>
                        </m:r>
                      </m:e>
                    </m:acc>
                  </m:oMath>
                </a14:m>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ngược</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hướng</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97" name="Title 1">
                <a:extLst>
                  <a:ext uri="{FF2B5EF4-FFF2-40B4-BE49-F238E27FC236}">
                    <a16:creationId xmlns:a16="http://schemas.microsoft.com/office/drawing/2014/main" id="{D87ADF89-46F9-4713-9744-A644701231B8}"/>
                  </a:ext>
                </a:extLst>
              </p:cNvPr>
              <p:cNvSpPr txBox="1">
                <a:spLocks noRot="1" noChangeAspect="1" noMove="1" noResize="1" noEditPoints="1" noAdjustHandles="1" noChangeArrowheads="1" noChangeShapeType="1" noTextEdit="1"/>
              </p:cNvSpPr>
              <p:nvPr/>
            </p:nvSpPr>
            <p:spPr>
              <a:xfrm>
                <a:off x="838200" y="1879601"/>
                <a:ext cx="23164800" cy="3225799"/>
              </a:xfrm>
              <a:prstGeom prst="rect">
                <a:avLst/>
              </a:prstGeom>
              <a:blipFill>
                <a:blip r:embed="rId3"/>
                <a:stretch>
                  <a:fillRect l="-1184" t="-4135" b="-8647"/>
                </a:stretch>
              </a:blipFill>
              <a:ln>
                <a:solidFill>
                  <a:schemeClr val="tx2">
                    <a:lumMod val="20000"/>
                    <a:lumOff val="80000"/>
                  </a:schemeClr>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9" name="Content Placeholder 2">
                <a:extLst>
                  <a:ext uri="{FF2B5EF4-FFF2-40B4-BE49-F238E27FC236}">
                    <a16:creationId xmlns:a16="http://schemas.microsoft.com/office/drawing/2014/main" xmlns="" id="{14822BB7-DB89-4357-87F0-6E511FC44A6A}"/>
                  </a:ext>
                </a:extLst>
              </p:cNvPr>
              <p:cNvSpPr txBox="1">
                <a:spLocks/>
              </p:cNvSpPr>
              <p:nvPr/>
            </p:nvSpPr>
            <p:spPr>
              <a:xfrm>
                <a:off x="838200" y="5257800"/>
                <a:ext cx="23164800" cy="8382000"/>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gn="ctr">
                  <a:lnSpc>
                    <a:spcPct val="100000"/>
                  </a:lnSpc>
                  <a:buFont typeface="Arial" panose="020B0604020202020204" pitchFamily="34" charset="0"/>
                  <a:buNone/>
                </a:pPr>
                <a:r>
                  <a:rPr lang="en-US" sz="4000" b="1" dirty="0">
                    <a:solidFill>
                      <a:srgbClr val="FF0000"/>
                    </a:solidFill>
                    <a:latin typeface="Tahoma" panose="020B0604030504040204" pitchFamily="34" charset="0"/>
                    <a:ea typeface="Tahoma" panose="020B0604030504040204" pitchFamily="34" charset="0"/>
                    <a:cs typeface="Tahoma" panose="020B0604030504040204" pitchFamily="34" charset="0"/>
                  </a:rPr>
                  <a:t>Lời </a:t>
                </a:r>
                <a:r>
                  <a:rPr lang="en-US" sz="4000" b="1" dirty="0" err="1">
                    <a:solidFill>
                      <a:srgbClr val="FF0000"/>
                    </a:solidFill>
                    <a:latin typeface="Tahoma" panose="020B0604030504040204" pitchFamily="34" charset="0"/>
                    <a:ea typeface="Tahoma" panose="020B0604030504040204" pitchFamily="34" charset="0"/>
                    <a:cs typeface="Tahoma" panose="020B0604030504040204" pitchFamily="34" charset="0"/>
                  </a:rPr>
                  <a:t>giải</a:t>
                </a:r>
                <a:r>
                  <a:rPr lang="en-US" sz="4000" b="1" dirty="0">
                    <a:solidFill>
                      <a:srgbClr val="FF0000"/>
                    </a:solidFill>
                    <a:latin typeface="Tahoma" panose="020B0604030504040204" pitchFamily="34" charset="0"/>
                    <a:ea typeface="Tahoma" panose="020B0604030504040204" pitchFamily="34" charset="0"/>
                    <a:cs typeface="Tahoma" panose="020B0604030504040204" pitchFamily="34" charset="0"/>
                  </a:rPr>
                  <a:t>:</a:t>
                </a:r>
              </a:p>
              <a:p>
                <a:pPr marL="0" indent="0">
                  <a:lnSpc>
                    <a:spcPct val="100000"/>
                  </a:lnSpc>
                  <a:buFont typeface="Arial" panose="020B0604020202020204" pitchFamily="34" charset="0"/>
                  <a:buNone/>
                </a:pPr>
                <a:endParaRPr lang="en-US" sz="3600" b="1"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0" indent="0">
                  <a:lnSpc>
                    <a:spcPct val="100000"/>
                  </a:lnSpc>
                  <a:buFont typeface="Arial" panose="020B0604020202020204" pitchFamily="34" charset="0"/>
                  <a:buNone/>
                </a:pPr>
                <a:r>
                  <a:rPr lang="en-US" sz="4000" b="1" dirty="0">
                    <a:solidFill>
                      <a:prstClr val="black"/>
                    </a:solidFill>
                    <a:latin typeface="Tahoma" panose="020B0604030504040204" pitchFamily="34" charset="0"/>
                    <a:ea typeface="Tahoma" panose="020B0604030504040204" pitchFamily="34" charset="0"/>
                    <a:cs typeface="Tahoma" panose="020B0604030504040204" pitchFamily="34" charset="0"/>
                  </a:rPr>
                  <a:t>a) Sai, do </a:t>
                </a:r>
                <a:r>
                  <a:rPr lang="en-US" sz="4000" b="1" dirty="0" err="1">
                    <a:solidFill>
                      <a:prstClr val="black"/>
                    </a:solidFill>
                    <a:latin typeface="Tahoma" panose="020B0604030504040204" pitchFamily="34" charset="0"/>
                    <a:ea typeface="Tahoma" panose="020B0604030504040204" pitchFamily="34" charset="0"/>
                    <a:cs typeface="Tahoma" panose="020B0604030504040204" pitchFamily="34" charset="0"/>
                  </a:rPr>
                  <a:t>khi</a:t>
                </a:r>
                <a:r>
                  <a:rPr lang="en-US" sz="40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prstClr val="black"/>
                    </a:solidFill>
                    <a:latin typeface="Tahoma" panose="020B0604030504040204" pitchFamily="34" charset="0"/>
                    <a:ea typeface="Tahoma" panose="020B0604030504040204" pitchFamily="34" charset="0"/>
                    <a:cs typeface="Tahoma" panose="020B0604030504040204" pitchFamily="34" charset="0"/>
                  </a:rPr>
                  <a:t>điểm</a:t>
                </a:r>
                <a:r>
                  <a:rPr lang="en-US" sz="4000"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000" b="1" i="1">
                        <a:solidFill>
                          <a:prstClr val="black"/>
                        </a:solidFill>
                        <a:latin typeface="Cambria Math" panose="02040503050406030204" pitchFamily="18" charset="0"/>
                      </a:rPr>
                      <m:t>𝑴</m:t>
                    </m:r>
                  </m:oMath>
                </a14:m>
                <a:r>
                  <a:rPr lang="en-US" sz="40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prstClr val="black"/>
                    </a:solidFill>
                    <a:latin typeface="Tahoma" panose="020B0604030504040204" pitchFamily="34" charset="0"/>
                    <a:ea typeface="Tahoma" panose="020B0604030504040204" pitchFamily="34" charset="0"/>
                    <a:cs typeface="Tahoma" panose="020B0604030504040204" pitchFamily="34" charset="0"/>
                  </a:rPr>
                  <a:t>nằm</a:t>
                </a:r>
                <a:r>
                  <a:rPr lang="en-US" sz="40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prstClr val="black"/>
                    </a:solidFill>
                    <a:latin typeface="Tahoma" panose="020B0604030504040204" pitchFamily="34" charset="0"/>
                    <a:ea typeface="Tahoma" panose="020B0604030504040204" pitchFamily="34" charset="0"/>
                    <a:cs typeface="Tahoma" panose="020B0604030504040204" pitchFamily="34" charset="0"/>
                  </a:rPr>
                  <a:t>giữa</a:t>
                </a:r>
                <a:r>
                  <a:rPr lang="en-US" sz="40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prstClr val="black"/>
                    </a:solidFill>
                    <a:latin typeface="Tahoma" panose="020B0604030504040204" pitchFamily="34" charset="0"/>
                    <a:ea typeface="Tahoma" panose="020B0604030504040204" pitchFamily="34" charset="0"/>
                    <a:cs typeface="Tahoma" panose="020B0604030504040204" pitchFamily="34" charset="0"/>
                  </a:rPr>
                  <a:t>hai</a:t>
                </a:r>
                <a:r>
                  <a:rPr lang="en-US" sz="40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prstClr val="black"/>
                    </a:solidFill>
                    <a:latin typeface="Tahoma" panose="020B0604030504040204" pitchFamily="34" charset="0"/>
                    <a:ea typeface="Tahoma" panose="020B0604030504040204" pitchFamily="34" charset="0"/>
                    <a:cs typeface="Tahoma" panose="020B0604030504040204" pitchFamily="34" charset="0"/>
                  </a:rPr>
                  <a:t>điểm</a:t>
                </a:r>
                <a:r>
                  <a:rPr lang="en-US" sz="40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prstClr val="black"/>
                    </a:solidFill>
                    <a:latin typeface="Tahoma" panose="020B0604030504040204" pitchFamily="34" charset="0"/>
                    <a:ea typeface="Tahoma" panose="020B0604030504040204" pitchFamily="34" charset="0"/>
                    <a:cs typeface="Tahoma" panose="020B0604030504040204" pitchFamily="34" charset="0"/>
                  </a:rPr>
                  <a:t>phân</a:t>
                </a:r>
                <a:r>
                  <a:rPr lang="en-US" sz="40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prstClr val="black"/>
                    </a:solidFill>
                    <a:latin typeface="Tahoma" panose="020B0604030504040204" pitchFamily="34" charset="0"/>
                    <a:ea typeface="Tahoma" panose="020B0604030504040204" pitchFamily="34" charset="0"/>
                    <a:cs typeface="Tahoma" panose="020B0604030504040204" pitchFamily="34" charset="0"/>
                  </a:rPr>
                  <a:t>biệt</a:t>
                </a:r>
                <a:r>
                  <a:rPr lang="en-US" sz="4000"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000" b="1" i="1">
                        <a:solidFill>
                          <a:prstClr val="black"/>
                        </a:solidFill>
                        <a:latin typeface="Cambria Math" panose="02040503050406030204" pitchFamily="18" charset="0"/>
                      </a:rPr>
                      <m:t>𝑨</m:t>
                    </m:r>
                  </m:oMath>
                </a14:m>
                <a:r>
                  <a:rPr lang="en-US" sz="40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prstClr val="black"/>
                    </a:solidFill>
                    <a:latin typeface="Tahoma" panose="020B0604030504040204" pitchFamily="34" charset="0"/>
                    <a:ea typeface="Tahoma" panose="020B0604030504040204" pitchFamily="34" charset="0"/>
                    <a:cs typeface="Tahoma" panose="020B0604030504040204" pitchFamily="34" charset="0"/>
                  </a:rPr>
                  <a:t>và</a:t>
                </a:r>
                <a:r>
                  <a:rPr lang="en-US" sz="4000"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000" b="1" i="1">
                        <a:solidFill>
                          <a:prstClr val="black"/>
                        </a:solidFill>
                        <a:latin typeface="Cambria Math" panose="02040503050406030204" pitchFamily="18" charset="0"/>
                      </a:rPr>
                      <m:t>𝑩</m:t>
                    </m:r>
                  </m:oMath>
                </a14:m>
                <a:r>
                  <a:rPr lang="en-US" sz="40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prstClr val="black"/>
                    </a:solidFill>
                    <a:latin typeface="Tahoma" panose="020B0604030504040204" pitchFamily="34" charset="0"/>
                    <a:ea typeface="Tahoma" panose="020B0604030504040204" pitchFamily="34" charset="0"/>
                    <a:cs typeface="Tahoma" panose="020B0604030504040204" pitchFamily="34" charset="0"/>
                  </a:rPr>
                  <a:t>thì</a:t>
                </a:r>
                <a:r>
                  <a:rPr lang="en-US" sz="40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prstClr val="black"/>
                    </a:solidFill>
                    <a:latin typeface="Tahoma" panose="020B0604030504040204" pitchFamily="34" charset="0"/>
                    <a:ea typeface="Tahoma" panose="020B0604030504040204" pitchFamily="34" charset="0"/>
                    <a:cs typeface="Tahoma" panose="020B0604030504040204" pitchFamily="34" charset="0"/>
                  </a:rPr>
                  <a:t>hai</a:t>
                </a:r>
                <a:r>
                  <a:rPr lang="en-US" sz="40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prstClr val="black"/>
                    </a:solidFill>
                    <a:latin typeface="Tahoma" panose="020B0604030504040204" pitchFamily="34" charset="0"/>
                    <a:ea typeface="Tahoma" panose="020B0604030504040204" pitchFamily="34" charset="0"/>
                    <a:cs typeface="Tahoma" panose="020B0604030504040204" pitchFamily="34" charset="0"/>
                  </a:rPr>
                  <a:t>vectơ</a:t>
                </a:r>
                <a:r>
                  <a:rPr lang="en-US" sz="4000"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sz="4000" b="1" i="1">
                            <a:solidFill>
                              <a:prstClr val="black"/>
                            </a:solidFill>
                            <a:latin typeface="Cambria Math"/>
                          </a:rPr>
                        </m:ctrlPr>
                      </m:accPr>
                      <m:e>
                        <m:r>
                          <a:rPr lang="en-US" sz="4000" b="1" i="1">
                            <a:solidFill>
                              <a:prstClr val="black"/>
                            </a:solidFill>
                            <a:latin typeface="Cambria Math" panose="02040503050406030204" pitchFamily="18" charset="0"/>
                          </a:rPr>
                          <m:t>𝑨𝑩</m:t>
                        </m:r>
                      </m:e>
                    </m:acc>
                  </m:oMath>
                </a14:m>
                <a:r>
                  <a:rPr lang="en-US" sz="40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prstClr val="black"/>
                    </a:solidFill>
                    <a:latin typeface="Tahoma" panose="020B0604030504040204" pitchFamily="34" charset="0"/>
                    <a:ea typeface="Tahoma" panose="020B0604030504040204" pitchFamily="34" charset="0"/>
                    <a:cs typeface="Tahoma" panose="020B0604030504040204" pitchFamily="34" charset="0"/>
                  </a:rPr>
                  <a:t>và</a:t>
                </a:r>
                <a:r>
                  <a:rPr lang="en-US" sz="4000"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sz="4000" b="1" i="1">
                            <a:solidFill>
                              <a:prstClr val="black"/>
                            </a:solidFill>
                            <a:latin typeface="Cambria Math"/>
                          </a:rPr>
                        </m:ctrlPr>
                      </m:accPr>
                      <m:e>
                        <m:r>
                          <a:rPr lang="en-US" sz="4000" b="1" i="1">
                            <a:solidFill>
                              <a:prstClr val="black"/>
                            </a:solidFill>
                            <a:latin typeface="Cambria Math" panose="02040503050406030204" pitchFamily="18" charset="0"/>
                          </a:rPr>
                          <m:t>𝑨𝑴</m:t>
                        </m:r>
                      </m:e>
                    </m:acc>
                  </m:oMath>
                </a14:m>
                <a:r>
                  <a:rPr lang="en-US" sz="40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prstClr val="black"/>
                    </a:solidFill>
                    <a:latin typeface="Tahoma" panose="020B0604030504040204" pitchFamily="34" charset="0"/>
                    <a:ea typeface="Tahoma" panose="020B0604030504040204" pitchFamily="34" charset="0"/>
                    <a:cs typeface="Tahoma" panose="020B0604030504040204" pitchFamily="34" charset="0"/>
                  </a:rPr>
                  <a:t>cùng</a:t>
                </a:r>
                <a:r>
                  <a:rPr lang="en-US" sz="40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prstClr val="black"/>
                    </a:solidFill>
                    <a:latin typeface="Tahoma" panose="020B0604030504040204" pitchFamily="34" charset="0"/>
                    <a:ea typeface="Tahoma" panose="020B0604030504040204" pitchFamily="34" charset="0"/>
                    <a:cs typeface="Tahoma" panose="020B0604030504040204" pitchFamily="34" charset="0"/>
                  </a:rPr>
                  <a:t>hướng</a:t>
                </a:r>
                <a:r>
                  <a:rPr lang="en-US" sz="4000" b="1" dirty="0">
                    <a:solidFill>
                      <a:prstClr val="black"/>
                    </a:solidFill>
                    <a:latin typeface="Tahoma" panose="020B0604030504040204" pitchFamily="34" charset="0"/>
                    <a:ea typeface="Tahoma" panose="020B0604030504040204" pitchFamily="34" charset="0"/>
                    <a:cs typeface="Tahoma" panose="020B0604030504040204" pitchFamily="34" charset="0"/>
                  </a:rPr>
                  <a:t>.</a:t>
                </a:r>
              </a:p>
              <a:p>
                <a:pPr marL="0" indent="0">
                  <a:lnSpc>
                    <a:spcPct val="100000"/>
                  </a:lnSpc>
                  <a:buFont typeface="Arial" panose="020B0604020202020204" pitchFamily="34" charset="0"/>
                  <a:buNone/>
                </a:pPr>
                <a:r>
                  <a:rPr lang="en-US" sz="4000" b="1" dirty="0">
                    <a:solidFill>
                      <a:prstClr val="black"/>
                    </a:solidFill>
                    <a:latin typeface="Tahoma" panose="020B0604030504040204" pitchFamily="34" charset="0"/>
                    <a:ea typeface="Tahoma" panose="020B0604030504040204" pitchFamily="34" charset="0"/>
                    <a:cs typeface="Tahoma" panose="020B0604030504040204" pitchFamily="34" charset="0"/>
                  </a:rPr>
                  <a:t>b) Sai, do </a:t>
                </a:r>
                <a:r>
                  <a:rPr lang="en-US" sz="4000" b="1" dirty="0" err="1">
                    <a:solidFill>
                      <a:prstClr val="black"/>
                    </a:solidFill>
                    <a:latin typeface="Tahoma" panose="020B0604030504040204" pitchFamily="34" charset="0"/>
                    <a:ea typeface="Tahoma" panose="020B0604030504040204" pitchFamily="34" charset="0"/>
                    <a:cs typeface="Tahoma" panose="020B0604030504040204" pitchFamily="34" charset="0"/>
                  </a:rPr>
                  <a:t>khi</a:t>
                </a:r>
                <a:r>
                  <a:rPr lang="en-US" sz="40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prstClr val="black"/>
                    </a:solidFill>
                    <a:latin typeface="Tahoma" panose="020B0604030504040204" pitchFamily="34" charset="0"/>
                    <a:ea typeface="Tahoma" panose="020B0604030504040204" pitchFamily="34" charset="0"/>
                    <a:cs typeface="Tahoma" panose="020B0604030504040204" pitchFamily="34" charset="0"/>
                  </a:rPr>
                  <a:t>hai</a:t>
                </a:r>
                <a:r>
                  <a:rPr lang="en-US" sz="40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prstClr val="black"/>
                    </a:solidFill>
                    <a:latin typeface="Tahoma" panose="020B0604030504040204" pitchFamily="34" charset="0"/>
                    <a:ea typeface="Tahoma" panose="020B0604030504040204" pitchFamily="34" charset="0"/>
                    <a:cs typeface="Tahoma" panose="020B0604030504040204" pitchFamily="34" charset="0"/>
                  </a:rPr>
                  <a:t>vectơ</a:t>
                </a:r>
                <a:r>
                  <a:rPr lang="en-US" sz="4000"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sz="4000" b="1" i="1">
                            <a:solidFill>
                              <a:prstClr val="black"/>
                            </a:solidFill>
                            <a:latin typeface="Cambria Math"/>
                          </a:rPr>
                        </m:ctrlPr>
                      </m:accPr>
                      <m:e>
                        <m:r>
                          <a:rPr lang="en-US" sz="4000" b="1" i="1">
                            <a:solidFill>
                              <a:prstClr val="black"/>
                            </a:solidFill>
                            <a:latin typeface="Cambria Math" panose="02040503050406030204" pitchFamily="18" charset="0"/>
                          </a:rPr>
                          <m:t>𝑴𝑨</m:t>
                        </m:r>
                      </m:e>
                    </m:acc>
                  </m:oMath>
                </a14:m>
                <a:r>
                  <a:rPr lang="en-US" sz="40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prstClr val="black"/>
                    </a:solidFill>
                    <a:latin typeface="Tahoma" panose="020B0604030504040204" pitchFamily="34" charset="0"/>
                    <a:ea typeface="Tahoma" panose="020B0604030504040204" pitchFamily="34" charset="0"/>
                    <a:cs typeface="Tahoma" panose="020B0604030504040204" pitchFamily="34" charset="0"/>
                  </a:rPr>
                  <a:t>và</a:t>
                </a:r>
                <a:r>
                  <a:rPr lang="en-US" sz="4000"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sz="4000" b="1" i="1">
                            <a:solidFill>
                              <a:prstClr val="black"/>
                            </a:solidFill>
                            <a:latin typeface="Cambria Math"/>
                          </a:rPr>
                        </m:ctrlPr>
                      </m:accPr>
                      <m:e>
                        <m:r>
                          <a:rPr lang="en-US" sz="4000" b="1" i="1">
                            <a:solidFill>
                              <a:prstClr val="black"/>
                            </a:solidFill>
                            <a:latin typeface="Cambria Math" panose="02040503050406030204" pitchFamily="18" charset="0"/>
                          </a:rPr>
                          <m:t>𝑴𝑩</m:t>
                        </m:r>
                      </m:e>
                    </m:acc>
                  </m:oMath>
                </a14:m>
                <a:r>
                  <a:rPr lang="en-US" sz="40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prstClr val="black"/>
                    </a:solidFill>
                    <a:latin typeface="Tahoma" panose="020B0604030504040204" pitchFamily="34" charset="0"/>
                    <a:ea typeface="Tahoma" panose="020B0604030504040204" pitchFamily="34" charset="0"/>
                    <a:cs typeface="Tahoma" panose="020B0604030504040204" pitchFamily="34" charset="0"/>
                  </a:rPr>
                  <a:t>cùng</a:t>
                </a:r>
                <a:r>
                  <a:rPr lang="en-US" sz="40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prstClr val="black"/>
                    </a:solidFill>
                    <a:latin typeface="Tahoma" panose="020B0604030504040204" pitchFamily="34" charset="0"/>
                    <a:ea typeface="Tahoma" panose="020B0604030504040204" pitchFamily="34" charset="0"/>
                    <a:cs typeface="Tahoma" panose="020B0604030504040204" pitchFamily="34" charset="0"/>
                  </a:rPr>
                  <a:t>phương</a:t>
                </a:r>
                <a:r>
                  <a:rPr lang="en-US" sz="40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prstClr val="black"/>
                    </a:solidFill>
                    <a:latin typeface="Tahoma" panose="020B0604030504040204" pitchFamily="34" charset="0"/>
                    <a:ea typeface="Tahoma" panose="020B0604030504040204" pitchFamily="34" charset="0"/>
                    <a:cs typeface="Tahoma" panose="020B0604030504040204" pitchFamily="34" charset="0"/>
                  </a:rPr>
                  <a:t>thì</a:t>
                </a:r>
                <a:r>
                  <a:rPr lang="en-US" sz="40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prstClr val="black"/>
                    </a:solidFill>
                    <a:latin typeface="Tahoma" panose="020B0604030504040204" pitchFamily="34" charset="0"/>
                    <a:ea typeface="Tahoma" panose="020B0604030504040204" pitchFamily="34" charset="0"/>
                    <a:cs typeface="Tahoma" panose="020B0604030504040204" pitchFamily="34" charset="0"/>
                  </a:rPr>
                  <a:t>chỉ</a:t>
                </a:r>
                <a:r>
                  <a:rPr lang="en-US" sz="40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prstClr val="black"/>
                    </a:solidFill>
                    <a:latin typeface="Tahoma" panose="020B0604030504040204" pitchFamily="34" charset="0"/>
                    <a:ea typeface="Tahoma" panose="020B0604030504040204" pitchFamily="34" charset="0"/>
                    <a:cs typeface="Tahoma" panose="020B0604030504040204" pitchFamily="34" charset="0"/>
                  </a:rPr>
                  <a:t>suy</a:t>
                </a:r>
                <a:r>
                  <a:rPr lang="en-US" sz="40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prstClr val="black"/>
                    </a:solidFill>
                    <a:latin typeface="Tahoma" panose="020B0604030504040204" pitchFamily="34" charset="0"/>
                    <a:ea typeface="Tahoma" panose="020B0604030504040204" pitchFamily="34" charset="0"/>
                    <a:cs typeface="Tahoma" panose="020B0604030504040204" pitchFamily="34" charset="0"/>
                  </a:rPr>
                  <a:t>ra</a:t>
                </a:r>
                <a:r>
                  <a:rPr lang="en-US" sz="40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prstClr val="black"/>
                    </a:solidFill>
                    <a:latin typeface="Tahoma" panose="020B0604030504040204" pitchFamily="34" charset="0"/>
                    <a:ea typeface="Tahoma" panose="020B0604030504040204" pitchFamily="34" charset="0"/>
                    <a:cs typeface="Tahoma" panose="020B0604030504040204" pitchFamily="34" charset="0"/>
                  </a:rPr>
                  <a:t>được</a:t>
                </a:r>
                <a:r>
                  <a:rPr lang="en-US" sz="40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prstClr val="black"/>
                    </a:solidFill>
                    <a:latin typeface="Tahoma" panose="020B0604030504040204" pitchFamily="34" charset="0"/>
                    <a:ea typeface="Tahoma" panose="020B0604030504040204" pitchFamily="34" charset="0"/>
                    <a:cs typeface="Tahoma" panose="020B0604030504040204" pitchFamily="34" charset="0"/>
                  </a:rPr>
                  <a:t>ba</a:t>
                </a:r>
                <a:r>
                  <a:rPr lang="en-US" sz="40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prstClr val="black"/>
                    </a:solidFill>
                    <a:latin typeface="Tahoma" panose="020B0604030504040204" pitchFamily="34" charset="0"/>
                    <a:ea typeface="Tahoma" panose="020B0604030504040204" pitchFamily="34" charset="0"/>
                    <a:cs typeface="Tahoma" panose="020B0604030504040204" pitchFamily="34" charset="0"/>
                  </a:rPr>
                  <a:t>điểm</a:t>
                </a:r>
                <a:r>
                  <a:rPr lang="en-US" sz="4000"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000" b="1" i="1">
                        <a:solidFill>
                          <a:prstClr val="black"/>
                        </a:solidFill>
                        <a:latin typeface="Cambria Math" panose="02040503050406030204" pitchFamily="18" charset="0"/>
                      </a:rPr>
                      <m:t>𝑴</m:t>
                    </m:r>
                    <m:r>
                      <a:rPr lang="en-US" sz="4000" b="1" i="1">
                        <a:solidFill>
                          <a:prstClr val="black"/>
                        </a:solidFill>
                        <a:latin typeface="Cambria Math" panose="02040503050406030204" pitchFamily="18" charset="0"/>
                      </a:rPr>
                      <m:t>,</m:t>
                    </m:r>
                    <m:r>
                      <a:rPr lang="en-US" sz="4000" b="1" i="1">
                        <a:solidFill>
                          <a:prstClr val="black"/>
                        </a:solidFill>
                        <a:latin typeface="Cambria Math" panose="02040503050406030204" pitchFamily="18" charset="0"/>
                      </a:rPr>
                      <m:t>𝑨</m:t>
                    </m:r>
                    <m:r>
                      <a:rPr lang="en-US" sz="4000" b="1" i="1">
                        <a:solidFill>
                          <a:prstClr val="black"/>
                        </a:solidFill>
                        <a:latin typeface="Cambria Math" panose="02040503050406030204" pitchFamily="18" charset="0"/>
                      </a:rPr>
                      <m:t>,</m:t>
                    </m:r>
                    <m:r>
                      <a:rPr lang="en-US" sz="4000" b="1" i="1">
                        <a:solidFill>
                          <a:prstClr val="black"/>
                        </a:solidFill>
                        <a:latin typeface="Cambria Math" panose="02040503050406030204" pitchFamily="18" charset="0"/>
                      </a:rPr>
                      <m:t>𝑩</m:t>
                    </m:r>
                  </m:oMath>
                </a14:m>
                <a:r>
                  <a:rPr lang="en-US" sz="4000" b="1" dirty="0">
                    <a:solidFill>
                      <a:prstClr val="black"/>
                    </a:solidFill>
                    <a:latin typeface="Tahoma" panose="020B0604030504040204" pitchFamily="34" charset="0"/>
                    <a:ea typeface="Tahoma" panose="020B0604030504040204" pitchFamily="34" charset="0"/>
                    <a:cs typeface="Tahoma" panose="020B0604030504040204" pitchFamily="34" charset="0"/>
                  </a:rPr>
                  <a:t> thẳng </a:t>
                </a:r>
                <a:r>
                  <a:rPr lang="en-US" sz="4000" b="1" dirty="0" err="1">
                    <a:solidFill>
                      <a:prstClr val="black"/>
                    </a:solidFill>
                    <a:latin typeface="Tahoma" panose="020B0604030504040204" pitchFamily="34" charset="0"/>
                    <a:ea typeface="Tahoma" panose="020B0604030504040204" pitchFamily="34" charset="0"/>
                    <a:cs typeface="Tahoma" panose="020B0604030504040204" pitchFamily="34" charset="0"/>
                  </a:rPr>
                  <a:t>hàng</a:t>
                </a:r>
                <a:r>
                  <a:rPr lang="en-US" sz="4000" b="1" dirty="0">
                    <a:solidFill>
                      <a:prstClr val="black"/>
                    </a:solidFill>
                    <a:latin typeface="Tahoma" panose="020B0604030504040204" pitchFamily="34" charset="0"/>
                    <a:ea typeface="Tahoma" panose="020B0604030504040204" pitchFamily="34" charset="0"/>
                    <a:cs typeface="Tahoma" panose="020B0604030504040204" pitchFamily="34" charset="0"/>
                  </a:rPr>
                  <a:t>.</a:t>
                </a:r>
              </a:p>
              <a:p>
                <a:pPr marL="0" indent="0">
                  <a:lnSpc>
                    <a:spcPct val="100000"/>
                  </a:lnSpc>
                  <a:buFont typeface="Arial" panose="020B0604020202020204" pitchFamily="34" charset="0"/>
                  <a:buNone/>
                </a:pPr>
                <a:r>
                  <a:rPr lang="en-US" sz="4000" b="1" dirty="0">
                    <a:solidFill>
                      <a:prstClr val="black"/>
                    </a:solidFill>
                    <a:latin typeface="Tahoma" panose="020B0604030504040204" pitchFamily="34" charset="0"/>
                    <a:ea typeface="Tahoma" panose="020B0604030504040204" pitchFamily="34" charset="0"/>
                    <a:cs typeface="Tahoma" panose="020B0604030504040204" pitchFamily="34" charset="0"/>
                  </a:rPr>
                  <a:t>c) Sai, do </a:t>
                </a:r>
                <a:r>
                  <a:rPr lang="en-US" sz="4000" b="1" dirty="0" err="1">
                    <a:solidFill>
                      <a:prstClr val="black"/>
                    </a:solidFill>
                    <a:latin typeface="Tahoma" panose="020B0604030504040204" pitchFamily="34" charset="0"/>
                    <a:ea typeface="Tahoma" panose="020B0604030504040204" pitchFamily="34" charset="0"/>
                    <a:cs typeface="Tahoma" panose="020B0604030504040204" pitchFamily="34" charset="0"/>
                  </a:rPr>
                  <a:t>khi</a:t>
                </a:r>
                <a:r>
                  <a:rPr lang="en-US" sz="40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prstClr val="black"/>
                    </a:solidFill>
                    <a:latin typeface="Tahoma" panose="020B0604030504040204" pitchFamily="34" charset="0"/>
                    <a:ea typeface="Tahoma" panose="020B0604030504040204" pitchFamily="34" charset="0"/>
                    <a:cs typeface="Tahoma" panose="020B0604030504040204" pitchFamily="34" charset="0"/>
                  </a:rPr>
                  <a:t>hai</a:t>
                </a:r>
                <a:r>
                  <a:rPr lang="en-US" sz="40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prstClr val="black"/>
                    </a:solidFill>
                    <a:latin typeface="Tahoma" panose="020B0604030504040204" pitchFamily="34" charset="0"/>
                    <a:ea typeface="Tahoma" panose="020B0604030504040204" pitchFamily="34" charset="0"/>
                    <a:cs typeface="Tahoma" panose="020B0604030504040204" pitchFamily="34" charset="0"/>
                  </a:rPr>
                  <a:t>vectơ</a:t>
                </a:r>
                <a:r>
                  <a:rPr lang="en-US" sz="4000"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sz="4000" b="1" i="1">
                            <a:solidFill>
                              <a:prstClr val="black"/>
                            </a:solidFill>
                            <a:latin typeface="Cambria Math"/>
                          </a:rPr>
                        </m:ctrlPr>
                      </m:accPr>
                      <m:e>
                        <m:r>
                          <a:rPr lang="en-US" sz="4000" b="1" i="1">
                            <a:solidFill>
                              <a:prstClr val="black"/>
                            </a:solidFill>
                            <a:latin typeface="Cambria Math" panose="02040503050406030204" pitchFamily="18" charset="0"/>
                          </a:rPr>
                          <m:t>𝑨𝑩</m:t>
                        </m:r>
                      </m:e>
                    </m:acc>
                  </m:oMath>
                </a14:m>
                <a:r>
                  <a:rPr lang="en-US" sz="40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prstClr val="black"/>
                    </a:solidFill>
                    <a:latin typeface="Tahoma" panose="020B0604030504040204" pitchFamily="34" charset="0"/>
                    <a:ea typeface="Tahoma" panose="020B0604030504040204" pitchFamily="34" charset="0"/>
                    <a:cs typeface="Tahoma" panose="020B0604030504040204" pitchFamily="34" charset="0"/>
                  </a:rPr>
                  <a:t>và</a:t>
                </a:r>
                <a:r>
                  <a:rPr lang="en-US" sz="4000"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sz="4000" b="1" i="1">
                            <a:solidFill>
                              <a:prstClr val="black"/>
                            </a:solidFill>
                            <a:latin typeface="Cambria Math"/>
                          </a:rPr>
                        </m:ctrlPr>
                      </m:accPr>
                      <m:e>
                        <m:r>
                          <a:rPr lang="en-US" sz="4000" b="1" i="1">
                            <a:solidFill>
                              <a:prstClr val="black"/>
                            </a:solidFill>
                            <a:latin typeface="Cambria Math" panose="02040503050406030204" pitchFamily="18" charset="0"/>
                          </a:rPr>
                          <m:t>𝑨𝑴</m:t>
                        </m:r>
                      </m:e>
                    </m:acc>
                  </m:oMath>
                </a14:m>
                <a:r>
                  <a:rPr lang="en-US" sz="40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prstClr val="black"/>
                    </a:solidFill>
                    <a:latin typeface="Tahoma" panose="020B0604030504040204" pitchFamily="34" charset="0"/>
                    <a:ea typeface="Tahoma" panose="020B0604030504040204" pitchFamily="34" charset="0"/>
                    <a:cs typeface="Tahoma" panose="020B0604030504040204" pitchFamily="34" charset="0"/>
                  </a:rPr>
                  <a:t>cùng</a:t>
                </a:r>
                <a:r>
                  <a:rPr lang="en-US" sz="40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prstClr val="black"/>
                    </a:solidFill>
                    <a:latin typeface="Tahoma" panose="020B0604030504040204" pitchFamily="34" charset="0"/>
                    <a:ea typeface="Tahoma" panose="020B0604030504040204" pitchFamily="34" charset="0"/>
                    <a:cs typeface="Tahoma" panose="020B0604030504040204" pitchFamily="34" charset="0"/>
                  </a:rPr>
                  <a:t>hướng</a:t>
                </a:r>
                <a:r>
                  <a:rPr lang="en-US" sz="40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prstClr val="black"/>
                    </a:solidFill>
                    <a:latin typeface="Tahoma" panose="020B0604030504040204" pitchFamily="34" charset="0"/>
                    <a:ea typeface="Tahoma" panose="020B0604030504040204" pitchFamily="34" charset="0"/>
                    <a:cs typeface="Tahoma" panose="020B0604030504040204" pitchFamily="34" charset="0"/>
                  </a:rPr>
                  <a:t>thì</a:t>
                </a:r>
                <a:r>
                  <a:rPr lang="en-US" sz="40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prstClr val="black"/>
                    </a:solidFill>
                    <a:latin typeface="Tahoma" panose="020B0604030504040204" pitchFamily="34" charset="0"/>
                    <a:ea typeface="Tahoma" panose="020B0604030504040204" pitchFamily="34" charset="0"/>
                    <a:cs typeface="Tahoma" panose="020B0604030504040204" pitchFamily="34" charset="0"/>
                  </a:rPr>
                  <a:t>suy</a:t>
                </a:r>
                <a:r>
                  <a:rPr lang="en-US" sz="40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prstClr val="black"/>
                    </a:solidFill>
                    <a:latin typeface="Tahoma" panose="020B0604030504040204" pitchFamily="34" charset="0"/>
                    <a:ea typeface="Tahoma" panose="020B0604030504040204" pitchFamily="34" charset="0"/>
                    <a:cs typeface="Tahoma" panose="020B0604030504040204" pitchFamily="34" charset="0"/>
                  </a:rPr>
                  <a:t>ra</a:t>
                </a:r>
                <a:r>
                  <a:rPr lang="en-US" sz="40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prstClr val="black"/>
                    </a:solidFill>
                    <a:latin typeface="Tahoma" panose="020B0604030504040204" pitchFamily="34" charset="0"/>
                    <a:ea typeface="Tahoma" panose="020B0604030504040204" pitchFamily="34" charset="0"/>
                    <a:cs typeface="Tahoma" panose="020B0604030504040204" pitchFamily="34" charset="0"/>
                  </a:rPr>
                  <a:t>điểm</a:t>
                </a:r>
                <a:r>
                  <a:rPr lang="en-US" sz="4000"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000" b="1" i="1">
                        <a:solidFill>
                          <a:prstClr val="black"/>
                        </a:solidFill>
                        <a:latin typeface="Cambria Math" panose="02040503050406030204" pitchFamily="18" charset="0"/>
                      </a:rPr>
                      <m:t>𝑴</m:t>
                    </m:r>
                  </m:oMath>
                </a14:m>
                <a:r>
                  <a:rPr lang="en-US" sz="40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prstClr val="black"/>
                    </a:solidFill>
                    <a:latin typeface="Tahoma" panose="020B0604030504040204" pitchFamily="34" charset="0"/>
                    <a:ea typeface="Tahoma" panose="020B0604030504040204" pitchFamily="34" charset="0"/>
                    <a:cs typeface="Tahoma" panose="020B0604030504040204" pitchFamily="34" charset="0"/>
                  </a:rPr>
                  <a:t>nằm</a:t>
                </a:r>
                <a:r>
                  <a:rPr lang="en-US" sz="40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prstClr val="black"/>
                    </a:solidFill>
                    <a:latin typeface="Tahoma" panose="020B0604030504040204" pitchFamily="34" charset="0"/>
                    <a:ea typeface="Tahoma" panose="020B0604030504040204" pitchFamily="34" charset="0"/>
                    <a:cs typeface="Tahoma" panose="020B0604030504040204" pitchFamily="34" charset="0"/>
                  </a:rPr>
                  <a:t>giữa</a:t>
                </a:r>
                <a:r>
                  <a:rPr lang="en-US" sz="40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prstClr val="black"/>
                    </a:solidFill>
                    <a:latin typeface="Tahoma" panose="020B0604030504040204" pitchFamily="34" charset="0"/>
                    <a:ea typeface="Tahoma" panose="020B0604030504040204" pitchFamily="34" charset="0"/>
                    <a:cs typeface="Tahoma" panose="020B0604030504040204" pitchFamily="34" charset="0"/>
                  </a:rPr>
                  <a:t>hai</a:t>
                </a:r>
                <a:r>
                  <a:rPr lang="en-US" sz="40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prstClr val="black"/>
                    </a:solidFill>
                    <a:latin typeface="Tahoma" panose="020B0604030504040204" pitchFamily="34" charset="0"/>
                    <a:ea typeface="Tahoma" panose="020B0604030504040204" pitchFamily="34" charset="0"/>
                    <a:cs typeface="Tahoma" panose="020B0604030504040204" pitchFamily="34" charset="0"/>
                  </a:rPr>
                  <a:t>điểm</a:t>
                </a:r>
                <a:r>
                  <a:rPr lang="en-US" sz="40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prstClr val="black"/>
                    </a:solidFill>
                    <a:latin typeface="Tahoma" panose="020B0604030504040204" pitchFamily="34" charset="0"/>
                    <a:ea typeface="Tahoma" panose="020B0604030504040204" pitchFamily="34" charset="0"/>
                    <a:cs typeface="Tahoma" panose="020B0604030504040204" pitchFamily="34" charset="0"/>
                  </a:rPr>
                  <a:t>phân</a:t>
                </a:r>
                <a:r>
                  <a:rPr lang="en-US" sz="40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prstClr val="black"/>
                    </a:solidFill>
                    <a:latin typeface="Tahoma" panose="020B0604030504040204" pitchFamily="34" charset="0"/>
                    <a:ea typeface="Tahoma" panose="020B0604030504040204" pitchFamily="34" charset="0"/>
                    <a:cs typeface="Tahoma" panose="020B0604030504040204" pitchFamily="34" charset="0"/>
                  </a:rPr>
                  <a:t>biệt</a:t>
                </a:r>
                <a:r>
                  <a:rPr lang="en-US" sz="4000"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000" b="1" i="1">
                        <a:solidFill>
                          <a:prstClr val="black"/>
                        </a:solidFill>
                        <a:latin typeface="Cambria Math" panose="02040503050406030204" pitchFamily="18" charset="0"/>
                      </a:rPr>
                      <m:t>𝑨</m:t>
                    </m:r>
                  </m:oMath>
                </a14:m>
                <a:r>
                  <a:rPr lang="en-US" sz="40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prstClr val="black"/>
                    </a:solidFill>
                    <a:latin typeface="Tahoma" panose="020B0604030504040204" pitchFamily="34" charset="0"/>
                    <a:ea typeface="Tahoma" panose="020B0604030504040204" pitchFamily="34" charset="0"/>
                    <a:cs typeface="Tahoma" panose="020B0604030504040204" pitchFamily="34" charset="0"/>
                  </a:rPr>
                  <a:t>và</a:t>
                </a:r>
                <a:r>
                  <a:rPr lang="en-US" sz="4000"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000" b="1" i="1">
                        <a:solidFill>
                          <a:prstClr val="black"/>
                        </a:solidFill>
                        <a:latin typeface="Cambria Math" panose="02040503050406030204" pitchFamily="18" charset="0"/>
                      </a:rPr>
                      <m:t>𝑩</m:t>
                    </m:r>
                  </m:oMath>
                </a14:m>
                <a:r>
                  <a:rPr lang="en-US" sz="40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prstClr val="black"/>
                    </a:solidFill>
                    <a:latin typeface="Tahoma" panose="020B0604030504040204" pitchFamily="34" charset="0"/>
                    <a:ea typeface="Tahoma" panose="020B0604030504040204" pitchFamily="34" charset="0"/>
                    <a:cs typeface="Tahoma" panose="020B0604030504040204" pitchFamily="34" charset="0"/>
                  </a:rPr>
                  <a:t>hoặc</a:t>
                </a:r>
                <a:r>
                  <a:rPr lang="en-US" sz="40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prstClr val="black"/>
                    </a:solidFill>
                    <a:latin typeface="Tahoma" panose="020B0604030504040204" pitchFamily="34" charset="0"/>
                    <a:ea typeface="Tahoma" panose="020B0604030504040204" pitchFamily="34" charset="0"/>
                    <a:cs typeface="Tahoma" panose="020B0604030504040204" pitchFamily="34" charset="0"/>
                  </a:rPr>
                  <a:t>điểm</a:t>
                </a:r>
                <a:r>
                  <a:rPr lang="en-US" sz="4000"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000" b="1" i="1">
                        <a:solidFill>
                          <a:prstClr val="black"/>
                        </a:solidFill>
                        <a:latin typeface="Cambria Math" panose="02040503050406030204" pitchFamily="18" charset="0"/>
                      </a:rPr>
                      <m:t>𝑩</m:t>
                    </m:r>
                  </m:oMath>
                </a14:m>
                <a:r>
                  <a:rPr lang="en-US" sz="40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prstClr val="black"/>
                    </a:solidFill>
                    <a:latin typeface="Tahoma" panose="020B0604030504040204" pitchFamily="34" charset="0"/>
                    <a:ea typeface="Tahoma" panose="020B0604030504040204" pitchFamily="34" charset="0"/>
                    <a:cs typeface="Tahoma" panose="020B0604030504040204" pitchFamily="34" charset="0"/>
                  </a:rPr>
                  <a:t>nằm</a:t>
                </a:r>
                <a:r>
                  <a:rPr lang="en-US" sz="40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prstClr val="black"/>
                    </a:solidFill>
                    <a:latin typeface="Tahoma" panose="020B0604030504040204" pitchFamily="34" charset="0"/>
                    <a:ea typeface="Tahoma" panose="020B0604030504040204" pitchFamily="34" charset="0"/>
                    <a:cs typeface="Tahoma" panose="020B0604030504040204" pitchFamily="34" charset="0"/>
                  </a:rPr>
                  <a:t>giữa</a:t>
                </a:r>
                <a:r>
                  <a:rPr lang="en-US" sz="40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prstClr val="black"/>
                    </a:solidFill>
                    <a:latin typeface="Tahoma" panose="020B0604030504040204" pitchFamily="34" charset="0"/>
                    <a:ea typeface="Tahoma" panose="020B0604030504040204" pitchFamily="34" charset="0"/>
                    <a:cs typeface="Tahoma" panose="020B0604030504040204" pitchFamily="34" charset="0"/>
                  </a:rPr>
                  <a:t>hai</a:t>
                </a:r>
                <a:r>
                  <a:rPr lang="en-US" sz="4000"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000" b="1" i="1">
                        <a:solidFill>
                          <a:prstClr val="black"/>
                        </a:solidFill>
                        <a:latin typeface="Cambria Math" panose="02040503050406030204" pitchFamily="18" charset="0"/>
                      </a:rPr>
                      <m:t>𝑨</m:t>
                    </m:r>
                  </m:oMath>
                </a14:m>
                <a:r>
                  <a:rPr lang="en-US" sz="40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prstClr val="black"/>
                    </a:solidFill>
                    <a:latin typeface="Tahoma" panose="020B0604030504040204" pitchFamily="34" charset="0"/>
                    <a:ea typeface="Tahoma" panose="020B0604030504040204" pitchFamily="34" charset="0"/>
                    <a:cs typeface="Tahoma" panose="020B0604030504040204" pitchFamily="34" charset="0"/>
                  </a:rPr>
                  <a:t>và</a:t>
                </a:r>
                <a:r>
                  <a:rPr lang="en-US" sz="4000"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000" b="1" i="1">
                        <a:solidFill>
                          <a:prstClr val="black"/>
                        </a:solidFill>
                        <a:latin typeface="Cambria Math" panose="02040503050406030204" pitchFamily="18" charset="0"/>
                      </a:rPr>
                      <m:t>𝑴</m:t>
                    </m:r>
                  </m:oMath>
                </a14:m>
                <a:r>
                  <a:rPr lang="en-US" sz="4000" b="1" i="1" dirty="0">
                    <a:solidFill>
                      <a:prstClr val="black"/>
                    </a:solidFill>
                    <a:latin typeface="Tahoma" panose="020B0604030504040204" pitchFamily="34" charset="0"/>
                    <a:ea typeface="Tahoma" panose="020B0604030504040204" pitchFamily="34" charset="0"/>
                    <a:cs typeface="Tahoma" panose="020B0604030504040204" pitchFamily="34" charset="0"/>
                  </a:rPr>
                  <a:t>.</a:t>
                </a:r>
                <a:endParaRPr lang="en-US" sz="4000" b="1"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0" indent="0">
                  <a:lnSpc>
                    <a:spcPct val="100000"/>
                  </a:lnSpc>
                  <a:buFont typeface="Arial" panose="020B0604020202020204" pitchFamily="34" charset="0"/>
                  <a:buNone/>
                </a:pPr>
                <a:r>
                  <a:rPr lang="en-US" sz="4000" b="1" dirty="0">
                    <a:solidFill>
                      <a:prstClr val="black"/>
                    </a:solidFill>
                    <a:latin typeface="Tahoma" panose="020B0604030504040204" pitchFamily="34" charset="0"/>
                    <a:ea typeface="Tahoma" panose="020B0604030504040204" pitchFamily="34" charset="0"/>
                    <a:cs typeface="Tahoma" panose="020B0604030504040204" pitchFamily="34" charset="0"/>
                  </a:rPr>
                  <a:t>d) </a:t>
                </a:r>
                <a:r>
                  <a:rPr lang="en-US" sz="4000" b="1" dirty="0" err="1">
                    <a:solidFill>
                      <a:prstClr val="black"/>
                    </a:solidFill>
                    <a:latin typeface="Tahoma" panose="020B0604030504040204" pitchFamily="34" charset="0"/>
                    <a:ea typeface="Tahoma" panose="020B0604030504040204" pitchFamily="34" charset="0"/>
                    <a:cs typeface="Tahoma" panose="020B0604030504040204" pitchFamily="34" charset="0"/>
                  </a:rPr>
                  <a:t>Đúng</a:t>
                </a:r>
                <a:r>
                  <a:rPr lang="en-US" sz="4000" b="1" dirty="0">
                    <a:solidFill>
                      <a:prstClr val="black"/>
                    </a:solidFill>
                    <a:latin typeface="Tahoma" panose="020B0604030504040204" pitchFamily="34" charset="0"/>
                    <a:ea typeface="Tahoma" panose="020B0604030504040204" pitchFamily="34" charset="0"/>
                    <a:cs typeface="Tahoma" panose="020B0604030504040204" pitchFamily="34" charset="0"/>
                  </a:rPr>
                  <a:t>. Do </a:t>
                </a:r>
                <a:r>
                  <a:rPr lang="en-US" sz="4000" b="1" dirty="0" err="1">
                    <a:solidFill>
                      <a:prstClr val="black"/>
                    </a:solidFill>
                    <a:latin typeface="Tahoma" panose="020B0604030504040204" pitchFamily="34" charset="0"/>
                    <a:ea typeface="Tahoma" panose="020B0604030504040204" pitchFamily="34" charset="0"/>
                    <a:cs typeface="Tahoma" panose="020B0604030504040204" pitchFamily="34" charset="0"/>
                  </a:rPr>
                  <a:t>khi</a:t>
                </a:r>
                <a:r>
                  <a:rPr lang="en-US" sz="40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prstClr val="black"/>
                    </a:solidFill>
                    <a:latin typeface="Tahoma" panose="020B0604030504040204" pitchFamily="34" charset="0"/>
                    <a:ea typeface="Tahoma" panose="020B0604030504040204" pitchFamily="34" charset="0"/>
                    <a:cs typeface="Tahoma" panose="020B0604030504040204" pitchFamily="34" charset="0"/>
                  </a:rPr>
                  <a:t>điểm</a:t>
                </a:r>
                <a:r>
                  <a:rPr lang="en-US" sz="4000"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000" b="1" i="1">
                        <a:solidFill>
                          <a:prstClr val="black"/>
                        </a:solidFill>
                        <a:latin typeface="Cambria Math" panose="02040503050406030204" pitchFamily="18" charset="0"/>
                      </a:rPr>
                      <m:t>𝑴</m:t>
                    </m:r>
                  </m:oMath>
                </a14:m>
                <a:r>
                  <a:rPr lang="en-US" sz="40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prstClr val="black"/>
                    </a:solidFill>
                    <a:latin typeface="Tahoma" panose="020B0604030504040204" pitchFamily="34" charset="0"/>
                    <a:ea typeface="Tahoma" panose="020B0604030504040204" pitchFamily="34" charset="0"/>
                    <a:cs typeface="Tahoma" panose="020B0604030504040204" pitchFamily="34" charset="0"/>
                  </a:rPr>
                  <a:t>nằm</a:t>
                </a:r>
                <a:r>
                  <a:rPr lang="en-US" sz="40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prstClr val="black"/>
                    </a:solidFill>
                    <a:latin typeface="Tahoma" panose="020B0604030504040204" pitchFamily="34" charset="0"/>
                    <a:ea typeface="Tahoma" panose="020B0604030504040204" pitchFamily="34" charset="0"/>
                    <a:cs typeface="Tahoma" panose="020B0604030504040204" pitchFamily="34" charset="0"/>
                  </a:rPr>
                  <a:t>giữa</a:t>
                </a:r>
                <a:r>
                  <a:rPr lang="en-US" sz="40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prstClr val="black"/>
                    </a:solidFill>
                    <a:latin typeface="Tahoma" panose="020B0604030504040204" pitchFamily="34" charset="0"/>
                    <a:ea typeface="Tahoma" panose="020B0604030504040204" pitchFamily="34" charset="0"/>
                    <a:cs typeface="Tahoma" panose="020B0604030504040204" pitchFamily="34" charset="0"/>
                  </a:rPr>
                  <a:t>hai</a:t>
                </a:r>
                <a:r>
                  <a:rPr lang="en-US" sz="40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prstClr val="black"/>
                    </a:solidFill>
                    <a:latin typeface="Tahoma" panose="020B0604030504040204" pitchFamily="34" charset="0"/>
                    <a:ea typeface="Tahoma" panose="020B0604030504040204" pitchFamily="34" charset="0"/>
                    <a:cs typeface="Tahoma" panose="020B0604030504040204" pitchFamily="34" charset="0"/>
                  </a:rPr>
                  <a:t>điểm</a:t>
                </a:r>
                <a:r>
                  <a:rPr lang="en-US" sz="40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prstClr val="black"/>
                    </a:solidFill>
                    <a:latin typeface="Tahoma" panose="020B0604030504040204" pitchFamily="34" charset="0"/>
                    <a:ea typeface="Tahoma" panose="020B0604030504040204" pitchFamily="34" charset="0"/>
                    <a:cs typeface="Tahoma" panose="020B0604030504040204" pitchFamily="34" charset="0"/>
                  </a:rPr>
                  <a:t>phân</a:t>
                </a:r>
                <a:r>
                  <a:rPr lang="en-US" sz="40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prstClr val="black"/>
                    </a:solidFill>
                    <a:latin typeface="Tahoma" panose="020B0604030504040204" pitchFamily="34" charset="0"/>
                    <a:ea typeface="Tahoma" panose="020B0604030504040204" pitchFamily="34" charset="0"/>
                    <a:cs typeface="Tahoma" panose="020B0604030504040204" pitchFamily="34" charset="0"/>
                  </a:rPr>
                  <a:t>biệt</a:t>
                </a:r>
                <a:r>
                  <a:rPr lang="en-US" sz="4000"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000" b="1" i="1">
                        <a:solidFill>
                          <a:prstClr val="black"/>
                        </a:solidFill>
                        <a:latin typeface="Cambria Math" panose="02040503050406030204" pitchFamily="18" charset="0"/>
                      </a:rPr>
                      <m:t>𝑨</m:t>
                    </m:r>
                  </m:oMath>
                </a14:m>
                <a:r>
                  <a:rPr lang="en-US" sz="40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prstClr val="black"/>
                    </a:solidFill>
                    <a:latin typeface="Tahoma" panose="020B0604030504040204" pitchFamily="34" charset="0"/>
                    <a:ea typeface="Tahoma" panose="020B0604030504040204" pitchFamily="34" charset="0"/>
                    <a:cs typeface="Tahoma" panose="020B0604030504040204" pitchFamily="34" charset="0"/>
                  </a:rPr>
                  <a:t>và</a:t>
                </a:r>
                <a:r>
                  <a:rPr lang="en-US" sz="4000"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000" b="1" i="1">
                        <a:solidFill>
                          <a:prstClr val="black"/>
                        </a:solidFill>
                        <a:latin typeface="Cambria Math" panose="02040503050406030204" pitchFamily="18" charset="0"/>
                      </a:rPr>
                      <m:t>𝑩</m:t>
                    </m:r>
                  </m:oMath>
                </a14:m>
                <a:r>
                  <a:rPr lang="en-US" sz="40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prstClr val="black"/>
                    </a:solidFill>
                    <a:latin typeface="Tahoma" panose="020B0604030504040204" pitchFamily="34" charset="0"/>
                    <a:ea typeface="Tahoma" panose="020B0604030504040204" pitchFamily="34" charset="0"/>
                    <a:cs typeface="Tahoma" panose="020B0604030504040204" pitchFamily="34" charset="0"/>
                  </a:rPr>
                  <a:t>thì</a:t>
                </a:r>
                <a:r>
                  <a:rPr lang="en-US" sz="40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prstClr val="black"/>
                    </a:solidFill>
                    <a:latin typeface="Tahoma" panose="020B0604030504040204" pitchFamily="34" charset="0"/>
                    <a:ea typeface="Tahoma" panose="020B0604030504040204" pitchFamily="34" charset="0"/>
                    <a:cs typeface="Tahoma" panose="020B0604030504040204" pitchFamily="34" charset="0"/>
                  </a:rPr>
                  <a:t>hai</a:t>
                </a:r>
                <a:r>
                  <a:rPr lang="en-US" sz="40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prstClr val="black"/>
                    </a:solidFill>
                    <a:latin typeface="Tahoma" panose="020B0604030504040204" pitchFamily="34" charset="0"/>
                    <a:ea typeface="Tahoma" panose="020B0604030504040204" pitchFamily="34" charset="0"/>
                    <a:cs typeface="Tahoma" panose="020B0604030504040204" pitchFamily="34" charset="0"/>
                  </a:rPr>
                  <a:t>vectơ</a:t>
                </a:r>
                <a:r>
                  <a:rPr lang="en-US" sz="4000"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sz="4000" b="1" i="1">
                            <a:solidFill>
                              <a:prstClr val="black"/>
                            </a:solidFill>
                            <a:latin typeface="Cambria Math"/>
                          </a:rPr>
                        </m:ctrlPr>
                      </m:accPr>
                      <m:e>
                        <m:r>
                          <a:rPr lang="en-US" sz="4000" b="1" i="1">
                            <a:solidFill>
                              <a:prstClr val="black"/>
                            </a:solidFill>
                            <a:latin typeface="Cambria Math" panose="02040503050406030204" pitchFamily="18" charset="0"/>
                          </a:rPr>
                          <m:t>𝑴𝑨</m:t>
                        </m:r>
                      </m:e>
                    </m:acc>
                  </m:oMath>
                </a14:m>
                <a:r>
                  <a:rPr lang="en-US" sz="40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prstClr val="black"/>
                    </a:solidFill>
                    <a:latin typeface="Tahoma" panose="020B0604030504040204" pitchFamily="34" charset="0"/>
                    <a:ea typeface="Tahoma" panose="020B0604030504040204" pitchFamily="34" charset="0"/>
                    <a:cs typeface="Tahoma" panose="020B0604030504040204" pitchFamily="34" charset="0"/>
                  </a:rPr>
                  <a:t>và</a:t>
                </a:r>
                <a:r>
                  <a:rPr lang="en-US" sz="4000"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sz="4000" b="1" i="1">
                            <a:solidFill>
                              <a:prstClr val="black"/>
                            </a:solidFill>
                            <a:latin typeface="Cambria Math"/>
                          </a:rPr>
                        </m:ctrlPr>
                      </m:accPr>
                      <m:e>
                        <m:r>
                          <a:rPr lang="en-US" sz="4000" b="1" i="1">
                            <a:solidFill>
                              <a:prstClr val="black"/>
                            </a:solidFill>
                            <a:latin typeface="Cambria Math" panose="02040503050406030204" pitchFamily="18" charset="0"/>
                          </a:rPr>
                          <m:t>𝑴𝑩</m:t>
                        </m:r>
                      </m:e>
                    </m:acc>
                  </m:oMath>
                </a14:m>
                <a:r>
                  <a:rPr lang="en-US" sz="40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prstClr val="black"/>
                    </a:solidFill>
                    <a:latin typeface="Tahoma" panose="020B0604030504040204" pitchFamily="34" charset="0"/>
                    <a:ea typeface="Tahoma" panose="020B0604030504040204" pitchFamily="34" charset="0"/>
                    <a:cs typeface="Tahoma" panose="020B0604030504040204" pitchFamily="34" charset="0"/>
                  </a:rPr>
                  <a:t>ngược</a:t>
                </a:r>
                <a:r>
                  <a:rPr lang="en-US" sz="40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prstClr val="black"/>
                    </a:solidFill>
                    <a:latin typeface="Tahoma" panose="020B0604030504040204" pitchFamily="34" charset="0"/>
                    <a:ea typeface="Tahoma" panose="020B0604030504040204" pitchFamily="34" charset="0"/>
                    <a:cs typeface="Tahoma" panose="020B0604030504040204" pitchFamily="34" charset="0"/>
                  </a:rPr>
                  <a:t>hướng</a:t>
                </a:r>
                <a:r>
                  <a:rPr lang="en-US" sz="40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prstClr val="black"/>
                    </a:solidFill>
                    <a:latin typeface="Tahoma" panose="020B0604030504040204" pitchFamily="34" charset="0"/>
                    <a:ea typeface="Tahoma" panose="020B0604030504040204" pitchFamily="34" charset="0"/>
                    <a:cs typeface="Tahoma" panose="020B0604030504040204" pitchFamily="34" charset="0"/>
                  </a:rPr>
                  <a:t>Và</a:t>
                </a:r>
                <a:r>
                  <a:rPr lang="en-US" sz="40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prstClr val="black"/>
                    </a:solidFill>
                    <a:latin typeface="Tahoma" panose="020B0604030504040204" pitchFamily="34" charset="0"/>
                    <a:ea typeface="Tahoma" panose="020B0604030504040204" pitchFamily="34" charset="0"/>
                    <a:cs typeface="Tahoma" panose="020B0604030504040204" pitchFamily="34" charset="0"/>
                  </a:rPr>
                  <a:t>ngược</a:t>
                </a:r>
                <a:r>
                  <a:rPr lang="en-US" sz="40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prstClr val="black"/>
                    </a:solidFill>
                    <a:latin typeface="Tahoma" panose="020B0604030504040204" pitchFamily="34" charset="0"/>
                    <a:ea typeface="Tahoma" panose="020B0604030504040204" pitchFamily="34" charset="0"/>
                    <a:cs typeface="Tahoma" panose="020B0604030504040204" pitchFamily="34" charset="0"/>
                  </a:rPr>
                  <a:t>lại</a:t>
                </a:r>
                <a:r>
                  <a:rPr lang="en-US" sz="40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prstClr val="black"/>
                    </a:solidFill>
                    <a:latin typeface="Tahoma" panose="020B0604030504040204" pitchFamily="34" charset="0"/>
                    <a:ea typeface="Tahoma" panose="020B0604030504040204" pitchFamily="34" charset="0"/>
                    <a:cs typeface="Tahoma" panose="020B0604030504040204" pitchFamily="34" charset="0"/>
                  </a:rPr>
                  <a:t>khi</a:t>
                </a:r>
                <a:r>
                  <a:rPr lang="en-US" sz="40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prstClr val="black"/>
                    </a:solidFill>
                    <a:latin typeface="Tahoma" panose="020B0604030504040204" pitchFamily="34" charset="0"/>
                    <a:ea typeface="Tahoma" panose="020B0604030504040204" pitchFamily="34" charset="0"/>
                    <a:cs typeface="Tahoma" panose="020B0604030504040204" pitchFamily="34" charset="0"/>
                  </a:rPr>
                  <a:t>hai</a:t>
                </a:r>
                <a:r>
                  <a:rPr lang="en-US" sz="40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prstClr val="black"/>
                    </a:solidFill>
                    <a:latin typeface="Tahoma" panose="020B0604030504040204" pitchFamily="34" charset="0"/>
                    <a:ea typeface="Tahoma" panose="020B0604030504040204" pitchFamily="34" charset="0"/>
                    <a:cs typeface="Tahoma" panose="020B0604030504040204" pitchFamily="34" charset="0"/>
                  </a:rPr>
                  <a:t>vectơ</a:t>
                </a:r>
                <a:r>
                  <a:rPr lang="en-US" sz="4000"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sz="4000" b="1" i="1">
                            <a:solidFill>
                              <a:prstClr val="black"/>
                            </a:solidFill>
                            <a:latin typeface="Cambria Math"/>
                          </a:rPr>
                        </m:ctrlPr>
                      </m:accPr>
                      <m:e>
                        <m:r>
                          <a:rPr lang="en-US" sz="4000" b="1" i="1">
                            <a:solidFill>
                              <a:prstClr val="black"/>
                            </a:solidFill>
                            <a:latin typeface="Cambria Math" panose="02040503050406030204" pitchFamily="18" charset="0"/>
                          </a:rPr>
                          <m:t>𝑴𝑨</m:t>
                        </m:r>
                      </m:e>
                    </m:acc>
                  </m:oMath>
                </a14:m>
                <a:r>
                  <a:rPr lang="en-US" sz="40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prstClr val="black"/>
                    </a:solidFill>
                    <a:latin typeface="Tahoma" panose="020B0604030504040204" pitchFamily="34" charset="0"/>
                    <a:ea typeface="Tahoma" panose="020B0604030504040204" pitchFamily="34" charset="0"/>
                    <a:cs typeface="Tahoma" panose="020B0604030504040204" pitchFamily="34" charset="0"/>
                  </a:rPr>
                  <a:t>và</a:t>
                </a:r>
                <a:r>
                  <a:rPr lang="en-US" sz="4000"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sz="4000" b="1" i="1">
                            <a:solidFill>
                              <a:prstClr val="black"/>
                            </a:solidFill>
                            <a:latin typeface="Cambria Math"/>
                          </a:rPr>
                        </m:ctrlPr>
                      </m:accPr>
                      <m:e>
                        <m:r>
                          <a:rPr lang="en-US" sz="4000" b="1" i="1">
                            <a:solidFill>
                              <a:prstClr val="black"/>
                            </a:solidFill>
                            <a:latin typeface="Cambria Math" panose="02040503050406030204" pitchFamily="18" charset="0"/>
                          </a:rPr>
                          <m:t>𝑴𝑩</m:t>
                        </m:r>
                      </m:e>
                    </m:acc>
                  </m:oMath>
                </a14:m>
                <a:r>
                  <a:rPr lang="en-US" sz="40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prstClr val="black"/>
                    </a:solidFill>
                    <a:latin typeface="Tahoma" panose="020B0604030504040204" pitchFamily="34" charset="0"/>
                    <a:ea typeface="Tahoma" panose="020B0604030504040204" pitchFamily="34" charset="0"/>
                    <a:cs typeface="Tahoma" panose="020B0604030504040204" pitchFamily="34" charset="0"/>
                  </a:rPr>
                  <a:t>ngược</a:t>
                </a:r>
                <a:r>
                  <a:rPr lang="en-US" sz="40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prstClr val="black"/>
                    </a:solidFill>
                    <a:latin typeface="Tahoma" panose="020B0604030504040204" pitchFamily="34" charset="0"/>
                    <a:ea typeface="Tahoma" panose="020B0604030504040204" pitchFamily="34" charset="0"/>
                    <a:cs typeface="Tahoma" panose="020B0604030504040204" pitchFamily="34" charset="0"/>
                  </a:rPr>
                  <a:t>hướng</a:t>
                </a:r>
                <a:r>
                  <a:rPr lang="en-US" sz="40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prstClr val="black"/>
                    </a:solidFill>
                    <a:latin typeface="Tahoma" panose="020B0604030504040204" pitchFamily="34" charset="0"/>
                    <a:ea typeface="Tahoma" panose="020B0604030504040204" pitchFamily="34" charset="0"/>
                    <a:cs typeface="Tahoma" panose="020B0604030504040204" pitchFamily="34" charset="0"/>
                  </a:rPr>
                  <a:t>thì</a:t>
                </a:r>
                <a:r>
                  <a:rPr lang="en-US" sz="40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prstClr val="black"/>
                    </a:solidFill>
                    <a:latin typeface="Tahoma" panose="020B0604030504040204" pitchFamily="34" charset="0"/>
                    <a:ea typeface="Tahoma" panose="020B0604030504040204" pitchFamily="34" charset="0"/>
                    <a:cs typeface="Tahoma" panose="020B0604030504040204" pitchFamily="34" charset="0"/>
                  </a:rPr>
                  <a:t>suy</a:t>
                </a:r>
                <a:r>
                  <a:rPr lang="en-US" sz="40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prstClr val="black"/>
                    </a:solidFill>
                    <a:latin typeface="Tahoma" panose="020B0604030504040204" pitchFamily="34" charset="0"/>
                    <a:ea typeface="Tahoma" panose="020B0604030504040204" pitchFamily="34" charset="0"/>
                    <a:cs typeface="Tahoma" panose="020B0604030504040204" pitchFamily="34" charset="0"/>
                  </a:rPr>
                  <a:t>ra</a:t>
                </a:r>
                <a:r>
                  <a:rPr lang="en-US" sz="40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prstClr val="black"/>
                    </a:solidFill>
                    <a:latin typeface="Tahoma" panose="020B0604030504040204" pitchFamily="34" charset="0"/>
                    <a:ea typeface="Tahoma" panose="020B0604030504040204" pitchFamily="34" charset="0"/>
                    <a:cs typeface="Tahoma" panose="020B0604030504040204" pitchFamily="34" charset="0"/>
                  </a:rPr>
                  <a:t>ba</a:t>
                </a:r>
                <a:r>
                  <a:rPr lang="en-US" sz="40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prstClr val="black"/>
                    </a:solidFill>
                    <a:latin typeface="Tahoma" panose="020B0604030504040204" pitchFamily="34" charset="0"/>
                    <a:ea typeface="Tahoma" panose="020B0604030504040204" pitchFamily="34" charset="0"/>
                    <a:cs typeface="Tahoma" panose="020B0604030504040204" pitchFamily="34" charset="0"/>
                  </a:rPr>
                  <a:t>điểm</a:t>
                </a:r>
                <a:r>
                  <a:rPr lang="en-US" sz="4000"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000" b="1" i="1">
                        <a:solidFill>
                          <a:prstClr val="black"/>
                        </a:solidFill>
                        <a:latin typeface="Cambria Math" panose="02040503050406030204" pitchFamily="18" charset="0"/>
                      </a:rPr>
                      <m:t>𝑴</m:t>
                    </m:r>
                    <m:r>
                      <a:rPr lang="en-US" sz="4000" b="1" i="1">
                        <a:solidFill>
                          <a:prstClr val="black"/>
                        </a:solidFill>
                        <a:latin typeface="Cambria Math" panose="02040503050406030204" pitchFamily="18" charset="0"/>
                      </a:rPr>
                      <m:t>,</m:t>
                    </m:r>
                    <m:r>
                      <a:rPr lang="en-US" sz="4000" b="1" i="1">
                        <a:solidFill>
                          <a:prstClr val="black"/>
                        </a:solidFill>
                        <a:latin typeface="Cambria Math" panose="02040503050406030204" pitchFamily="18" charset="0"/>
                      </a:rPr>
                      <m:t>𝑨</m:t>
                    </m:r>
                    <m:r>
                      <a:rPr lang="en-US" sz="4000" b="1" i="1">
                        <a:solidFill>
                          <a:prstClr val="black"/>
                        </a:solidFill>
                        <a:latin typeface="Cambria Math" panose="02040503050406030204" pitchFamily="18" charset="0"/>
                      </a:rPr>
                      <m:t>,</m:t>
                    </m:r>
                    <m:r>
                      <a:rPr lang="en-US" sz="4000" b="1" i="1">
                        <a:solidFill>
                          <a:prstClr val="black"/>
                        </a:solidFill>
                        <a:latin typeface="Cambria Math" panose="02040503050406030204" pitchFamily="18" charset="0"/>
                      </a:rPr>
                      <m:t>𝑩</m:t>
                    </m:r>
                  </m:oMath>
                </a14:m>
                <a:r>
                  <a:rPr lang="en-US" sz="4000" b="1" dirty="0">
                    <a:solidFill>
                      <a:prstClr val="black"/>
                    </a:solidFill>
                    <a:latin typeface="Tahoma" panose="020B0604030504040204" pitchFamily="34" charset="0"/>
                    <a:ea typeface="Tahoma" panose="020B0604030504040204" pitchFamily="34" charset="0"/>
                    <a:cs typeface="Tahoma" panose="020B0604030504040204" pitchFamily="34" charset="0"/>
                  </a:rPr>
                  <a:t> thẳng </a:t>
                </a:r>
                <a:r>
                  <a:rPr lang="en-US" sz="4000" b="1" dirty="0" err="1">
                    <a:solidFill>
                      <a:prstClr val="black"/>
                    </a:solidFill>
                    <a:latin typeface="Tahoma" panose="020B0604030504040204" pitchFamily="34" charset="0"/>
                    <a:ea typeface="Tahoma" panose="020B0604030504040204" pitchFamily="34" charset="0"/>
                    <a:cs typeface="Tahoma" panose="020B0604030504040204" pitchFamily="34" charset="0"/>
                  </a:rPr>
                  <a:t>hàng</a:t>
                </a:r>
                <a:r>
                  <a:rPr lang="en-US" sz="40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prstClr val="black"/>
                    </a:solidFill>
                    <a:latin typeface="Tahoma" panose="020B0604030504040204" pitchFamily="34" charset="0"/>
                    <a:ea typeface="Tahoma" panose="020B0604030504040204" pitchFamily="34" charset="0"/>
                    <a:cs typeface="Tahoma" panose="020B0604030504040204" pitchFamily="34" charset="0"/>
                  </a:rPr>
                  <a:t>và</a:t>
                </a:r>
                <a:r>
                  <a:rPr lang="en-US" sz="40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prstClr val="black"/>
                    </a:solidFill>
                    <a:latin typeface="Tahoma" panose="020B0604030504040204" pitchFamily="34" charset="0"/>
                    <a:ea typeface="Tahoma" panose="020B0604030504040204" pitchFamily="34" charset="0"/>
                    <a:cs typeface="Tahoma" panose="020B0604030504040204" pitchFamily="34" charset="0"/>
                  </a:rPr>
                  <a:t>điểm</a:t>
                </a:r>
                <a:r>
                  <a:rPr lang="en-US" sz="4000"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000" b="1" i="1">
                        <a:solidFill>
                          <a:prstClr val="black"/>
                        </a:solidFill>
                        <a:latin typeface="Cambria Math" panose="02040503050406030204" pitchFamily="18" charset="0"/>
                      </a:rPr>
                      <m:t>𝑴</m:t>
                    </m:r>
                  </m:oMath>
                </a14:m>
                <a:r>
                  <a:rPr lang="en-US" sz="40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prstClr val="black"/>
                    </a:solidFill>
                    <a:latin typeface="Tahoma" panose="020B0604030504040204" pitchFamily="34" charset="0"/>
                    <a:ea typeface="Tahoma" panose="020B0604030504040204" pitchFamily="34" charset="0"/>
                    <a:cs typeface="Tahoma" panose="020B0604030504040204" pitchFamily="34" charset="0"/>
                  </a:rPr>
                  <a:t>nằm</a:t>
                </a:r>
                <a:r>
                  <a:rPr lang="en-US" sz="40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prstClr val="black"/>
                    </a:solidFill>
                    <a:latin typeface="Tahoma" panose="020B0604030504040204" pitchFamily="34" charset="0"/>
                    <a:ea typeface="Tahoma" panose="020B0604030504040204" pitchFamily="34" charset="0"/>
                    <a:cs typeface="Tahoma" panose="020B0604030504040204" pitchFamily="34" charset="0"/>
                  </a:rPr>
                  <a:t>giữa</a:t>
                </a:r>
                <a:r>
                  <a:rPr lang="en-US" sz="40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prstClr val="black"/>
                    </a:solidFill>
                    <a:latin typeface="Tahoma" panose="020B0604030504040204" pitchFamily="34" charset="0"/>
                    <a:ea typeface="Tahoma" panose="020B0604030504040204" pitchFamily="34" charset="0"/>
                    <a:cs typeface="Tahoma" panose="020B0604030504040204" pitchFamily="34" charset="0"/>
                  </a:rPr>
                  <a:t>hai</a:t>
                </a:r>
                <a:r>
                  <a:rPr lang="en-US" sz="40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prstClr val="black"/>
                    </a:solidFill>
                    <a:latin typeface="Tahoma" panose="020B0604030504040204" pitchFamily="34" charset="0"/>
                    <a:ea typeface="Tahoma" panose="020B0604030504040204" pitchFamily="34" charset="0"/>
                    <a:cs typeface="Tahoma" panose="020B0604030504040204" pitchFamily="34" charset="0"/>
                  </a:rPr>
                  <a:t>điểm</a:t>
                </a:r>
                <a:r>
                  <a:rPr lang="en-US" sz="40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prstClr val="black"/>
                    </a:solidFill>
                    <a:latin typeface="Tahoma" panose="020B0604030504040204" pitchFamily="34" charset="0"/>
                    <a:ea typeface="Tahoma" panose="020B0604030504040204" pitchFamily="34" charset="0"/>
                    <a:cs typeface="Tahoma" panose="020B0604030504040204" pitchFamily="34" charset="0"/>
                  </a:rPr>
                  <a:t>phân</a:t>
                </a:r>
                <a:r>
                  <a:rPr lang="en-US" sz="40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prstClr val="black"/>
                    </a:solidFill>
                    <a:latin typeface="Tahoma" panose="020B0604030504040204" pitchFamily="34" charset="0"/>
                    <a:ea typeface="Tahoma" panose="020B0604030504040204" pitchFamily="34" charset="0"/>
                    <a:cs typeface="Tahoma" panose="020B0604030504040204" pitchFamily="34" charset="0"/>
                  </a:rPr>
                  <a:t>biệt</a:t>
                </a:r>
                <a:r>
                  <a:rPr lang="en-US" sz="4000"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000" b="1" i="1">
                        <a:solidFill>
                          <a:prstClr val="black"/>
                        </a:solidFill>
                        <a:latin typeface="Cambria Math" panose="02040503050406030204" pitchFamily="18" charset="0"/>
                      </a:rPr>
                      <m:t>𝑨</m:t>
                    </m:r>
                  </m:oMath>
                </a14:m>
                <a:r>
                  <a:rPr lang="en-US" sz="40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prstClr val="black"/>
                    </a:solidFill>
                    <a:latin typeface="Tahoma" panose="020B0604030504040204" pitchFamily="34" charset="0"/>
                    <a:ea typeface="Tahoma" panose="020B0604030504040204" pitchFamily="34" charset="0"/>
                    <a:cs typeface="Tahoma" panose="020B0604030504040204" pitchFamily="34" charset="0"/>
                  </a:rPr>
                  <a:t>và</a:t>
                </a:r>
                <a:r>
                  <a:rPr lang="en-US" sz="4000"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000" b="1" i="1">
                        <a:solidFill>
                          <a:prstClr val="black"/>
                        </a:solidFill>
                        <a:latin typeface="Cambria Math" panose="02040503050406030204" pitchFamily="18" charset="0"/>
                      </a:rPr>
                      <m:t>𝑩</m:t>
                    </m:r>
                  </m:oMath>
                </a14:m>
                <a:r>
                  <a:rPr lang="en-US" sz="4000" b="1" dirty="0">
                    <a:solidFill>
                      <a:prstClr val="black"/>
                    </a:solidFill>
                    <a:latin typeface="Tahoma" panose="020B0604030504040204" pitchFamily="34" charset="0"/>
                    <a:ea typeface="Tahoma" panose="020B0604030504040204" pitchFamily="34" charset="0"/>
                    <a:cs typeface="Tahoma" panose="020B0604030504040204" pitchFamily="34" charset="0"/>
                  </a:rPr>
                  <a:t>.</a:t>
                </a:r>
              </a:p>
              <a:p>
                <a:pPr lvl="4"/>
                <a:endPar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99" name="Content Placeholder 2">
                <a:extLst>
                  <a:ext uri="{FF2B5EF4-FFF2-40B4-BE49-F238E27FC236}">
                    <a16:creationId xmlns:a16="http://schemas.microsoft.com/office/drawing/2014/main" id="{14822BB7-DB89-4357-87F0-6E511FC44A6A}"/>
                  </a:ext>
                </a:extLst>
              </p:cNvPr>
              <p:cNvSpPr txBox="1">
                <a:spLocks noRot="1" noChangeAspect="1" noMove="1" noResize="1" noEditPoints="1" noAdjustHandles="1" noChangeArrowheads="1" noChangeShapeType="1" noTextEdit="1"/>
              </p:cNvSpPr>
              <p:nvPr/>
            </p:nvSpPr>
            <p:spPr>
              <a:xfrm>
                <a:off x="838200" y="5257800"/>
                <a:ext cx="23164800" cy="8382000"/>
              </a:xfrm>
              <a:prstGeom prst="rect">
                <a:avLst/>
              </a:prstGeom>
              <a:blipFill>
                <a:blip r:embed="rId4"/>
                <a:stretch>
                  <a:fillRect l="-921" t="-1235" r="-1420" b="-2905"/>
                </a:stretch>
              </a:blipFill>
              <a:ln>
                <a:solidFill>
                  <a:srgbClr val="00B0F0"/>
                </a:solidFill>
              </a:ln>
            </p:spPr>
            <p:txBody>
              <a:bodyPr/>
              <a:lstStyle/>
              <a:p>
                <a:r>
                  <a:rPr lang="en-US">
                    <a:noFill/>
                  </a:rPr>
                  <a:t> </a:t>
                </a:r>
              </a:p>
            </p:txBody>
          </p:sp>
        </mc:Fallback>
      </mc:AlternateContent>
      <p:pic>
        <p:nvPicPr>
          <p:cNvPr id="4" name="Picture 3">
            <a:extLst>
              <a:ext uri="{FF2B5EF4-FFF2-40B4-BE49-F238E27FC236}">
                <a16:creationId xmlns:a16="http://schemas.microsoft.com/office/drawing/2014/main" xmlns="" id="{18994D9F-F8E2-4E68-AB30-C892D220EC42}"/>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674100" y="5943600"/>
            <a:ext cx="7493000" cy="1121913"/>
          </a:xfrm>
          <a:prstGeom prst="rect">
            <a:avLst/>
          </a:prstGeom>
          <a:noFill/>
          <a:ln>
            <a:noFill/>
          </a:ln>
        </p:spPr>
      </p:pic>
    </p:spTree>
    <p:extLst>
      <p:ext uri="{BB962C8B-B14F-4D97-AF65-F5344CB8AC3E}">
        <p14:creationId xmlns:p14="http://schemas.microsoft.com/office/powerpoint/2010/main" val="352979667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up)">
                                      <p:cBhvr>
                                        <p:cTn id="7" dur="1000"/>
                                        <p:tgtEl>
                                          <p:spTgt spid="9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99"/>
                                        </p:tgtEl>
                                        <p:attrNameLst>
                                          <p:attrName>style.visibility</p:attrName>
                                        </p:attrNameLst>
                                      </p:cBhvr>
                                      <p:to>
                                        <p:strVal val="visible"/>
                                      </p:to>
                                    </p:set>
                                    <p:animEffect transition="in" filter="wipe(up)">
                                      <p:cBhvr>
                                        <p:cTn id="12" dur="500"/>
                                        <p:tgtEl>
                                          <p:spTgt spid="9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99">
                                            <p:txEl>
                                              <p:pRg st="0" end="0"/>
                                            </p:txEl>
                                          </p:spTgt>
                                        </p:tgtEl>
                                        <p:attrNameLst>
                                          <p:attrName>style.visibility</p:attrName>
                                        </p:attrNameLst>
                                      </p:cBhvr>
                                      <p:to>
                                        <p:strVal val="visible"/>
                                      </p:to>
                                    </p:set>
                                    <p:animEffect transition="in" filter="wipe(up)">
                                      <p:cBhvr>
                                        <p:cTn id="17" dur="500"/>
                                        <p:tgtEl>
                                          <p:spTgt spid="9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down)">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99">
                                            <p:txEl>
                                              <p:pRg st="2" end="2"/>
                                            </p:txEl>
                                          </p:spTgt>
                                        </p:tgtEl>
                                        <p:attrNameLst>
                                          <p:attrName>style.visibility</p:attrName>
                                        </p:attrNameLst>
                                      </p:cBhvr>
                                      <p:to>
                                        <p:strVal val="visible"/>
                                      </p:to>
                                    </p:set>
                                    <p:animEffect transition="in" filter="wipe(up)">
                                      <p:cBhvr>
                                        <p:cTn id="27" dur="500"/>
                                        <p:tgtEl>
                                          <p:spTgt spid="99">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99">
                                            <p:txEl>
                                              <p:pRg st="3" end="3"/>
                                            </p:txEl>
                                          </p:spTgt>
                                        </p:tgtEl>
                                        <p:attrNameLst>
                                          <p:attrName>style.visibility</p:attrName>
                                        </p:attrNameLst>
                                      </p:cBhvr>
                                      <p:to>
                                        <p:strVal val="visible"/>
                                      </p:to>
                                    </p:set>
                                    <p:animEffect transition="in" filter="wipe(up)">
                                      <p:cBhvr>
                                        <p:cTn id="32" dur="500"/>
                                        <p:tgtEl>
                                          <p:spTgt spid="99">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99">
                                            <p:txEl>
                                              <p:pRg st="4" end="4"/>
                                            </p:txEl>
                                          </p:spTgt>
                                        </p:tgtEl>
                                        <p:attrNameLst>
                                          <p:attrName>style.visibility</p:attrName>
                                        </p:attrNameLst>
                                      </p:cBhvr>
                                      <p:to>
                                        <p:strVal val="visible"/>
                                      </p:to>
                                    </p:set>
                                    <p:animEffect transition="in" filter="wipe(up)">
                                      <p:cBhvr>
                                        <p:cTn id="37" dur="500"/>
                                        <p:tgtEl>
                                          <p:spTgt spid="99">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99">
                                            <p:txEl>
                                              <p:pRg st="5" end="5"/>
                                            </p:txEl>
                                          </p:spTgt>
                                        </p:tgtEl>
                                        <p:attrNameLst>
                                          <p:attrName>style.visibility</p:attrName>
                                        </p:attrNameLst>
                                      </p:cBhvr>
                                      <p:to>
                                        <p:strVal val="visible"/>
                                      </p:to>
                                    </p:set>
                                    <p:animEffect transition="in" filter="wipe(up)">
                                      <p:cBhvr>
                                        <p:cTn id="42" dur="500"/>
                                        <p:tgtEl>
                                          <p:spTgt spid="9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Title 1">
            <a:extLst>
              <a:ext uri="{FF2B5EF4-FFF2-40B4-BE49-F238E27FC236}">
                <a16:creationId xmlns:a16="http://schemas.microsoft.com/office/drawing/2014/main" xmlns="" id="{D87ADF89-46F9-4713-9744-A644701231B8}"/>
              </a:ext>
            </a:extLst>
          </p:cNvPr>
          <p:cNvSpPr txBox="1">
            <a:spLocks/>
          </p:cNvSpPr>
          <p:nvPr/>
        </p:nvSpPr>
        <p:spPr>
          <a:xfrm>
            <a:off x="838200" y="3175001"/>
            <a:ext cx="23164800" cy="2539999"/>
          </a:xfrm>
          <a:prstGeom prst="rect">
            <a:avLst/>
          </a:prstGeom>
          <a:solidFill>
            <a:schemeClr val="bg1">
              <a:lumMod val="95000"/>
            </a:schemeClr>
          </a:solidFill>
          <a:ln>
            <a:solidFill>
              <a:schemeClr val="tx2">
                <a:lumMod val="20000"/>
                <a:lumOff val="80000"/>
              </a:schemeClr>
            </a:solidFill>
          </a:ln>
        </p:spPr>
        <p:txBody>
          <a:bodyPr/>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Chú</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ý: </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Ta có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thể</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dùng</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vectơ</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để</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biểu</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diễn</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các</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đại</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lượng</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như</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lực</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vận</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tốc</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gia</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tốc</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Hướng</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của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vectơ</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chỉ</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hướng</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của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đại</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lượng</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độ</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dài</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của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vectơ</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thể</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hiện</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cho</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độ</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lớn</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của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đại</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lượng</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và</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được</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lấy</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tỉ</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lệ</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với</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độ</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lớn</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của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đại</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lượng</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a:t>
            </a:r>
          </a:p>
        </p:txBody>
      </p:sp>
    </p:spTree>
    <p:extLst>
      <p:ext uri="{BB962C8B-B14F-4D97-AF65-F5344CB8AC3E}">
        <p14:creationId xmlns:p14="http://schemas.microsoft.com/office/powerpoint/2010/main" val="320796973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up)">
                                      <p:cBhvr>
                                        <p:cTn id="7" dur="1000"/>
                                        <p:tgtEl>
                                          <p:spTgt spid="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9" name="Group 68"/>
          <p:cNvGrpSpPr/>
          <p:nvPr/>
        </p:nvGrpSpPr>
        <p:grpSpPr>
          <a:xfrm>
            <a:off x="1118674" y="1812915"/>
            <a:ext cx="22680054" cy="9943600"/>
            <a:chOff x="-3538955" y="3448230"/>
            <a:chExt cx="22680054" cy="10637748"/>
          </a:xfrm>
        </p:grpSpPr>
        <p:sp>
          <p:nvSpPr>
            <p:cNvPr id="70" name="Right Triangle 69"/>
            <p:cNvSpPr/>
            <p:nvPr/>
          </p:nvSpPr>
          <p:spPr>
            <a:xfrm flipH="1">
              <a:off x="8958821" y="3486542"/>
              <a:ext cx="193377" cy="212342"/>
            </a:xfrm>
            <a:prstGeom prst="r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grpSp>
          <p:nvGrpSpPr>
            <p:cNvPr id="71" name="Group 70"/>
            <p:cNvGrpSpPr/>
            <p:nvPr/>
          </p:nvGrpSpPr>
          <p:grpSpPr>
            <a:xfrm>
              <a:off x="-3538955" y="3448230"/>
              <a:ext cx="22680054" cy="10637748"/>
              <a:chOff x="-3538955" y="3448230"/>
              <a:chExt cx="22680054" cy="10637748"/>
            </a:xfrm>
          </p:grpSpPr>
          <p:sp>
            <p:nvSpPr>
              <p:cNvPr id="72" name="Rounded Rectangle 71"/>
              <p:cNvSpPr/>
              <p:nvPr/>
            </p:nvSpPr>
            <p:spPr>
              <a:xfrm>
                <a:off x="-3538955" y="3592713"/>
                <a:ext cx="22680054" cy="10493265"/>
              </a:xfrm>
              <a:prstGeom prst="roundRect">
                <a:avLst>
                  <a:gd name="adj" fmla="val 2127"/>
                </a:avLst>
              </a:prstGeom>
              <a:solidFill>
                <a:schemeClr val="bg1"/>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dirty="0">
                  <a:latin typeface="Tahoma" panose="020B0604030504040204" pitchFamily="34" charset="0"/>
                  <a:ea typeface="Tahoma" panose="020B0604030504040204" pitchFamily="34" charset="0"/>
                  <a:cs typeface="Tahoma" panose="020B0604030504040204" pitchFamily="34" charset="0"/>
                </a:endParaRPr>
              </a:p>
            </p:txBody>
          </p:sp>
          <p:sp>
            <p:nvSpPr>
              <p:cNvPr id="73" name="TextBox 72"/>
              <p:cNvSpPr txBox="1"/>
              <p:nvPr/>
            </p:nvSpPr>
            <p:spPr>
              <a:xfrm>
                <a:off x="5759299" y="3448230"/>
                <a:ext cx="3890809" cy="987786"/>
              </a:xfrm>
              <a:prstGeom prst="rect">
                <a:avLst/>
              </a:prstGeom>
              <a:noFill/>
            </p:spPr>
            <p:txBody>
              <a:bodyPr wrap="none" rtlCol="0">
                <a:spAutoFit/>
              </a:bodyPr>
              <a:lstStyle/>
              <a:p>
                <a:pPr algn="ctr" fontAlgn="auto">
                  <a:spcBef>
                    <a:spcPct val="50000"/>
                  </a:spcBef>
                  <a:spcAft>
                    <a:spcPts val="0"/>
                  </a:spcAft>
                  <a:defRPr/>
                </a:pPr>
                <a:r>
                  <a:rPr lang="en-US" sz="5400" b="1" cap="all" dirty="0">
                    <a:ln w="0"/>
                    <a:solidFill>
                      <a:schemeClr val="bg1"/>
                    </a:solidFill>
                    <a:effectLst>
                      <a:reflection blurRad="12700" stA="50000" endPos="50000" dist="5000" dir="5400000" sy="-100000" rotWithShape="0"/>
                    </a:effectLst>
                    <a:latin typeface="Tahoma" panose="020B0604030504040204" pitchFamily="34" charset="0"/>
                    <a:ea typeface="Tahoma" panose="020B0604030504040204" pitchFamily="34" charset="0"/>
                    <a:cs typeface="Tahoma" panose="020B0604030504040204" pitchFamily="34" charset="0"/>
                  </a:rPr>
                  <a:t>CHƯƠNG I</a:t>
                </a:r>
              </a:p>
            </p:txBody>
          </p:sp>
        </p:grpSp>
      </p:grpSp>
      <p:sp>
        <p:nvSpPr>
          <p:cNvPr id="74" name="Right Triangle 73"/>
          <p:cNvSpPr/>
          <p:nvPr/>
        </p:nvSpPr>
        <p:spPr>
          <a:xfrm flipH="1">
            <a:off x="7464189" y="1809823"/>
            <a:ext cx="193377" cy="198486"/>
          </a:xfrm>
          <a:prstGeom prst="r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96" name="Round Same Side Corner Rectangle 95"/>
          <p:cNvSpPr/>
          <p:nvPr/>
        </p:nvSpPr>
        <p:spPr>
          <a:xfrm flipV="1">
            <a:off x="7657565" y="1809817"/>
            <a:ext cx="10807999" cy="1104180"/>
          </a:xfrm>
          <a:prstGeom prst="round2SameRect">
            <a:avLst>
              <a:gd name="adj1" fmla="val 6458"/>
              <a:gd name="adj2" fmla="val 0"/>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98" name="TextBox 97"/>
          <p:cNvSpPr txBox="1"/>
          <p:nvPr/>
        </p:nvSpPr>
        <p:spPr>
          <a:xfrm>
            <a:off x="7657564" y="1959485"/>
            <a:ext cx="10808000" cy="830997"/>
          </a:xfrm>
          <a:prstGeom prst="rect">
            <a:avLst/>
          </a:prstGeom>
          <a:noFill/>
        </p:spPr>
        <p:txBody>
          <a:bodyPr wrap="square" rtlCol="0">
            <a:spAutoFit/>
          </a:bodyPr>
          <a:lstStyle/>
          <a:p>
            <a:pPr algn="ctr"/>
            <a:r>
              <a:rPr lang="vi-VN" sz="4800" b="1" dirty="0">
                <a:solidFill>
                  <a:srgbClr val="C00000"/>
                </a:solidFill>
                <a:latin typeface="Tahoma" panose="020B0604030504040204" pitchFamily="34" charset="0"/>
                <a:ea typeface="Tahoma" panose="020B0604030504040204" pitchFamily="34" charset="0"/>
                <a:cs typeface="Tahoma" panose="020B0604030504040204" pitchFamily="34" charset="0"/>
              </a:rPr>
              <a:t>CHƯƠNG I</a:t>
            </a:r>
            <a:r>
              <a:rPr lang="en-US" sz="4800" b="1" dirty="0">
                <a:solidFill>
                  <a:srgbClr val="C00000"/>
                </a:solidFill>
                <a:latin typeface="Tahoma" panose="020B0604030504040204" pitchFamily="34" charset="0"/>
                <a:ea typeface="Tahoma" panose="020B0604030504040204" pitchFamily="34" charset="0"/>
                <a:cs typeface="Tahoma" panose="020B0604030504040204" pitchFamily="34" charset="0"/>
              </a:rPr>
              <a:t>V</a:t>
            </a:r>
            <a:r>
              <a:rPr lang="vi-VN" sz="4800" b="1" dirty="0">
                <a:solidFill>
                  <a:srgbClr val="C00000"/>
                </a:solidFill>
                <a:latin typeface="Tahoma" panose="020B0604030504040204" pitchFamily="34" charset="0"/>
                <a:ea typeface="Tahoma" panose="020B0604030504040204" pitchFamily="34" charset="0"/>
                <a:cs typeface="Tahoma" panose="020B0604030504040204" pitchFamily="34" charset="0"/>
              </a:rPr>
              <a:t>. </a:t>
            </a:r>
            <a:r>
              <a:rPr lang="en-US" sz="4800" b="1" dirty="0">
                <a:solidFill>
                  <a:srgbClr val="C00000"/>
                </a:solidFill>
                <a:latin typeface="Tahoma" panose="020B0604030504040204" pitchFamily="34" charset="0"/>
                <a:ea typeface="Tahoma" panose="020B0604030504040204" pitchFamily="34" charset="0"/>
                <a:cs typeface="Tahoma" panose="020B0604030504040204" pitchFamily="34" charset="0"/>
              </a:rPr>
              <a:t>VECTƠ</a:t>
            </a:r>
            <a:endParaRPr lang="vi-VN" sz="4800" b="1" dirty="0">
              <a:solidFill>
                <a:srgbClr val="C00000"/>
              </a:solidFill>
              <a:latin typeface="Tahoma" panose="020B0604030504040204" pitchFamily="34" charset="0"/>
              <a:ea typeface="Tahoma" panose="020B0604030504040204" pitchFamily="34" charset="0"/>
              <a:cs typeface="Tahoma" panose="020B0604030504040204" pitchFamily="34" charset="0"/>
            </a:endParaRPr>
          </a:p>
        </p:txBody>
      </p:sp>
      <p:pic>
        <p:nvPicPr>
          <p:cNvPr id="104" name="Picture 5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14031" y="2913998"/>
            <a:ext cx="1495424" cy="13978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Rectangle 16"/>
          <p:cNvSpPr/>
          <p:nvPr/>
        </p:nvSpPr>
        <p:spPr>
          <a:xfrm>
            <a:off x="7010345" y="3978621"/>
            <a:ext cx="13632086" cy="7788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10" tIns="45705" rIns="91410" bIns="45705"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grpSp>
        <p:nvGrpSpPr>
          <p:cNvPr id="56" name="Group 60"/>
          <p:cNvGrpSpPr/>
          <p:nvPr/>
        </p:nvGrpSpPr>
        <p:grpSpPr>
          <a:xfrm>
            <a:off x="981493" y="5753242"/>
            <a:ext cx="7464662" cy="830086"/>
            <a:chOff x="7450558" y="7834555"/>
            <a:chExt cx="7465528" cy="888135"/>
          </a:xfrm>
        </p:grpSpPr>
        <p:sp>
          <p:nvSpPr>
            <p:cNvPr id="57" name="Rectangle 56"/>
            <p:cNvSpPr/>
            <p:nvPr/>
          </p:nvSpPr>
          <p:spPr>
            <a:xfrm>
              <a:off x="9073745" y="7850045"/>
              <a:ext cx="5842341" cy="872645"/>
            </a:xfrm>
            <a:prstGeom prst="rect">
              <a:avLst/>
            </a:prstGeom>
          </p:spPr>
          <p:txBody>
            <a:bodyPr wrap="none">
              <a:spAutoFit/>
            </a:bodyPr>
            <a:lstStyle/>
            <a:p>
              <a:pPr>
                <a:lnSpc>
                  <a:spcPct val="100000"/>
                </a:lnSpc>
                <a:spcBef>
                  <a:spcPct val="0"/>
                </a:spcBef>
                <a:buFontTx/>
                <a:buNone/>
                <a:defRPr/>
              </a:pPr>
              <a:r>
                <a:rPr lang="vi-VN" sz="4700" b="1" dirty="0">
                  <a:solidFill>
                    <a:srgbClr val="242452"/>
                  </a:solidFill>
                  <a:latin typeface="Tahoma" panose="020B0604030504040204" pitchFamily="34" charset="0"/>
                  <a:ea typeface="Tahoma" panose="020B0604030504040204" pitchFamily="34" charset="0"/>
                  <a:cs typeface="Tahoma" panose="020B0604030504040204" pitchFamily="34" charset="0"/>
                </a:rPr>
                <a:t>KHÁI NIỆM VECTƠ</a:t>
              </a:r>
              <a:endParaRPr lang="en-US" sz="4700" b="1" dirty="0">
                <a:solidFill>
                  <a:srgbClr val="242452"/>
                </a:solidFill>
                <a:latin typeface="Tahoma" panose="020B0604030504040204" pitchFamily="34" charset="0"/>
                <a:ea typeface="Tahoma" panose="020B0604030504040204" pitchFamily="34" charset="0"/>
                <a:cs typeface="Tahoma" panose="020B0604030504040204" pitchFamily="34" charset="0"/>
              </a:endParaRPr>
            </a:p>
          </p:txBody>
        </p:sp>
        <p:grpSp>
          <p:nvGrpSpPr>
            <p:cNvPr id="58" name="Group 26"/>
            <p:cNvGrpSpPr/>
            <p:nvPr/>
          </p:nvGrpSpPr>
          <p:grpSpPr>
            <a:xfrm>
              <a:off x="7450558" y="7834555"/>
              <a:ext cx="1383018" cy="826254"/>
              <a:chOff x="7450631" y="8291755"/>
              <a:chExt cx="1371600" cy="826254"/>
            </a:xfrm>
          </p:grpSpPr>
          <p:sp>
            <p:nvSpPr>
              <p:cNvPr id="59" name="Isosceles Triangle 44"/>
              <p:cNvSpPr/>
              <p:nvPr/>
            </p:nvSpPr>
            <p:spPr>
              <a:xfrm rot="16200000">
                <a:off x="7469936" y="8281488"/>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nvGrpSpPr>
              <p:cNvPr id="60" name="Group 28"/>
              <p:cNvGrpSpPr/>
              <p:nvPr/>
            </p:nvGrpSpPr>
            <p:grpSpPr>
              <a:xfrm>
                <a:off x="7450631" y="8356987"/>
                <a:ext cx="1371600" cy="761022"/>
                <a:chOff x="7450631" y="8356987"/>
                <a:chExt cx="1371600" cy="761022"/>
              </a:xfrm>
            </p:grpSpPr>
            <p:sp>
              <p:nvSpPr>
                <p:cNvPr id="61" name="Round Same Side Corner Rectangle 60"/>
                <p:cNvSpPr/>
                <p:nvPr/>
              </p:nvSpPr>
              <p:spPr>
                <a:xfrm rot="5400000">
                  <a:off x="7770671" y="8036947"/>
                  <a:ext cx="731520" cy="137160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62" name="TextBox 61"/>
                <p:cNvSpPr txBox="1"/>
                <p:nvPr/>
              </p:nvSpPr>
              <p:spPr>
                <a:xfrm>
                  <a:off x="7979204" y="8360620"/>
                  <a:ext cx="429606" cy="757389"/>
                </a:xfrm>
                <a:prstGeom prst="rect">
                  <a:avLst/>
                </a:prstGeom>
                <a:noFill/>
              </p:spPr>
              <p:txBody>
                <a:bodyPr wrap="none" rtlCol="0">
                  <a:spAutoFit/>
                </a:bodyPr>
                <a:lstStyle/>
                <a:p>
                  <a:pPr algn="ctr"/>
                  <a:r>
                    <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rPr>
                    <a:t>I</a:t>
                  </a:r>
                </a:p>
              </p:txBody>
            </p:sp>
          </p:grpSp>
        </p:grpSp>
      </p:grpSp>
      <p:grpSp>
        <p:nvGrpSpPr>
          <p:cNvPr id="63" name="Group 67"/>
          <p:cNvGrpSpPr/>
          <p:nvPr/>
        </p:nvGrpSpPr>
        <p:grpSpPr>
          <a:xfrm>
            <a:off x="990606" y="7106584"/>
            <a:ext cx="17971707" cy="1557626"/>
            <a:chOff x="7459672" y="7170625"/>
            <a:chExt cx="17973770" cy="1666548"/>
          </a:xfrm>
        </p:grpSpPr>
        <p:sp>
          <p:nvSpPr>
            <p:cNvPr id="75" name="Rectangle 74"/>
            <p:cNvSpPr/>
            <p:nvPr/>
          </p:nvSpPr>
          <p:spPr>
            <a:xfrm>
              <a:off x="9111075" y="7964528"/>
              <a:ext cx="16322367" cy="872645"/>
            </a:xfrm>
            <a:prstGeom prst="rect">
              <a:avLst/>
            </a:prstGeom>
          </p:spPr>
          <p:txBody>
            <a:bodyPr wrap="none">
              <a:spAutoFit/>
            </a:bodyPr>
            <a:lstStyle/>
            <a:p>
              <a:pPr>
                <a:lnSpc>
                  <a:spcPct val="100000"/>
                </a:lnSpc>
                <a:spcBef>
                  <a:spcPct val="0"/>
                </a:spcBef>
                <a:buNone/>
                <a:defRPr/>
              </a:pPr>
              <a:r>
                <a:rPr lang="vi-VN" sz="4700" b="1" spc="-150" dirty="0">
                  <a:solidFill>
                    <a:srgbClr val="242452"/>
                  </a:solidFill>
                  <a:latin typeface="Tahoma" panose="020B0604030504040204" pitchFamily="34" charset="0"/>
                  <a:ea typeface="Tahoma" panose="020B0604030504040204" pitchFamily="34" charset="0"/>
                  <a:cs typeface="Tahoma" panose="020B0604030504040204" pitchFamily="34" charset="0"/>
                </a:rPr>
                <a:t>HAI VECTƠ CÙNG PHƯƠNG, CÙNG HƯỚNG, BẰNG NHAU</a:t>
              </a:r>
              <a:endParaRPr lang="en-US" sz="4700" b="1" spc="-150" dirty="0">
                <a:solidFill>
                  <a:srgbClr val="242452"/>
                </a:solidFill>
                <a:latin typeface="Tahoma" panose="020B0604030504040204" pitchFamily="34" charset="0"/>
                <a:ea typeface="Tahoma" panose="020B0604030504040204" pitchFamily="34" charset="0"/>
                <a:cs typeface="Tahoma" panose="020B0604030504040204" pitchFamily="34" charset="0"/>
              </a:endParaRPr>
            </a:p>
          </p:txBody>
        </p:sp>
        <p:grpSp>
          <p:nvGrpSpPr>
            <p:cNvPr id="76" name="Group 32"/>
            <p:cNvGrpSpPr/>
            <p:nvPr/>
          </p:nvGrpSpPr>
          <p:grpSpPr>
            <a:xfrm>
              <a:off x="7459672" y="7170625"/>
              <a:ext cx="1411235" cy="1582071"/>
              <a:chOff x="7459669" y="6189930"/>
              <a:chExt cx="1399584" cy="1582071"/>
            </a:xfrm>
          </p:grpSpPr>
          <p:sp>
            <p:nvSpPr>
              <p:cNvPr id="77" name="Isosceles Triangle 44"/>
              <p:cNvSpPr/>
              <p:nvPr/>
            </p:nvSpPr>
            <p:spPr>
              <a:xfrm rot="16200000">
                <a:off x="7469936" y="6179663"/>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nvGrpSpPr>
              <p:cNvPr id="78" name="Group 41"/>
              <p:cNvGrpSpPr/>
              <p:nvPr/>
            </p:nvGrpSpPr>
            <p:grpSpPr>
              <a:xfrm>
                <a:off x="7487653" y="7010980"/>
                <a:ext cx="1371600" cy="761021"/>
                <a:chOff x="7487653" y="7010980"/>
                <a:chExt cx="1371600" cy="761021"/>
              </a:xfrm>
            </p:grpSpPr>
            <p:sp>
              <p:nvSpPr>
                <p:cNvPr id="79" name="Round Same Side Corner Rectangle 78"/>
                <p:cNvSpPr/>
                <p:nvPr/>
              </p:nvSpPr>
              <p:spPr>
                <a:xfrm rot="5400000">
                  <a:off x="7807692" y="6690941"/>
                  <a:ext cx="731522" cy="137160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80" name="TextBox 79"/>
                <p:cNvSpPr txBox="1"/>
                <p:nvPr/>
              </p:nvSpPr>
              <p:spPr>
                <a:xfrm>
                  <a:off x="7893002" y="7014613"/>
                  <a:ext cx="676048" cy="757388"/>
                </a:xfrm>
                <a:prstGeom prst="rect">
                  <a:avLst/>
                </a:prstGeom>
                <a:noFill/>
              </p:spPr>
              <p:txBody>
                <a:bodyPr wrap="none" rtlCol="0">
                  <a:spAutoFit/>
                </a:bodyPr>
                <a:lstStyle/>
                <a:p>
                  <a:pPr algn="ctr"/>
                  <a:r>
                    <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rPr>
                    <a:t>II</a:t>
                  </a:r>
                </a:p>
              </p:txBody>
            </p:sp>
          </p:grpSp>
        </p:grpSp>
      </p:grpSp>
      <p:grpSp>
        <p:nvGrpSpPr>
          <p:cNvPr id="49" name="Group 32"/>
          <p:cNvGrpSpPr/>
          <p:nvPr/>
        </p:nvGrpSpPr>
        <p:grpSpPr>
          <a:xfrm>
            <a:off x="990596" y="8451733"/>
            <a:ext cx="1014917" cy="816794"/>
            <a:chOff x="7459669" y="6460865"/>
            <a:chExt cx="1301372" cy="873913"/>
          </a:xfrm>
        </p:grpSpPr>
        <p:sp>
          <p:nvSpPr>
            <p:cNvPr id="50" name="Isosceles Triangle 44"/>
            <p:cNvSpPr/>
            <p:nvPr/>
          </p:nvSpPr>
          <p:spPr>
            <a:xfrm rot="16200000">
              <a:off x="7469936" y="6450598"/>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53" name="TextBox 52"/>
            <p:cNvSpPr txBox="1"/>
            <p:nvPr/>
          </p:nvSpPr>
          <p:spPr>
            <a:xfrm>
              <a:off x="8104942" y="6577389"/>
              <a:ext cx="656099" cy="757389"/>
            </a:xfrm>
            <a:prstGeom prst="rect">
              <a:avLst/>
            </a:prstGeom>
            <a:noFill/>
          </p:spPr>
          <p:txBody>
            <a:bodyPr wrap="none" rtlCol="0">
              <a:spAutoFit/>
            </a:bodyPr>
            <a:lstStyle/>
            <a:p>
              <a:pPr algn="ctr"/>
              <a:r>
                <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rPr>
                <a:t>3</a:t>
              </a:r>
            </a:p>
          </p:txBody>
        </p:sp>
      </p:grpSp>
      <p:sp>
        <p:nvSpPr>
          <p:cNvPr id="103" name="Google Shape;122;p14">
            <a:extLst>
              <a:ext uri="{FF2B5EF4-FFF2-40B4-BE49-F238E27FC236}">
                <a16:creationId xmlns="" xmlns:a16="http://schemas.microsoft.com/office/drawing/2014/main" id="{FAF7E6E7-D68E-4774-9801-54F6529B128E}"/>
              </a:ext>
            </a:extLst>
          </p:cNvPr>
          <p:cNvSpPr/>
          <p:nvPr/>
        </p:nvSpPr>
        <p:spPr>
          <a:xfrm>
            <a:off x="2708091" y="2946462"/>
            <a:ext cx="4418523" cy="825042"/>
          </a:xfrm>
          <a:prstGeom prst="rect">
            <a:avLst/>
          </a:prstGeom>
          <a:noFill/>
          <a:ln>
            <a:noFill/>
          </a:ln>
          <a:effectLst>
            <a:outerShdw blurRad="152400" dist="317500" dir="5400000" sx="90000" sy="-19000" rotWithShape="0">
              <a:srgbClr val="000000">
                <a:alpha val="14901"/>
              </a:srgbClr>
            </a:outerShdw>
          </a:effectLst>
        </p:spPr>
        <p:txBody>
          <a:bodyPr spcFirstLastPara="1" wrap="square" lIns="91425" tIns="45700" rIns="91425" bIns="45700" anchor="t" anchorCtr="0">
            <a:noAutofit/>
            <a:scene3d>
              <a:camera prst="orthographicFront"/>
              <a:lightRig rig="threePt" dir="t"/>
            </a:scene3d>
            <a:sp3d prstMaterial="metal"/>
          </a:bodyPr>
          <a:lstStyle/>
          <a:p>
            <a:pPr marL="0" marR="0" lvl="0" indent="0" algn="ctr" rtl="0">
              <a:spcBef>
                <a:spcPts val="0"/>
              </a:spcBef>
              <a:spcAft>
                <a:spcPts val="0"/>
              </a:spcAft>
              <a:buNone/>
            </a:pPr>
            <a:r>
              <a:rPr lang="en-US" sz="6000">
                <a:solidFill>
                  <a:srgbClr val="FF0000"/>
                </a:solidFill>
                <a:effectLst>
                  <a:glow rad="76200">
                    <a:srgbClr val="FFFF00">
                      <a:alpha val="47000"/>
                    </a:srgbClr>
                  </a:glow>
                  <a:outerShdw blurRad="50800" dist="38100" dir="18900000" algn="bl" rotWithShape="0">
                    <a:srgbClr val="0000CC">
                      <a:alpha val="40000"/>
                    </a:srgbClr>
                  </a:outerShdw>
                </a:effectLst>
                <a:latin typeface="Tahoma" panose="020B0604030504040204" pitchFamily="34" charset="0"/>
                <a:ea typeface="Tahoma" panose="020B0604030504040204" pitchFamily="34" charset="0"/>
                <a:cs typeface="Tahoma" panose="020B0604030504040204" pitchFamily="34" charset="0"/>
                <a:sym typeface="Baumans"/>
              </a:rPr>
              <a:t>TOÁN ĐẠI SỐ  </a:t>
            </a:r>
            <a:endParaRPr sz="6000" dirty="0">
              <a:solidFill>
                <a:srgbClr val="FF0000"/>
              </a:solidFill>
              <a:effectLst>
                <a:glow rad="76200">
                  <a:srgbClr val="FFFF00">
                    <a:alpha val="47000"/>
                  </a:srgbClr>
                </a:glow>
                <a:outerShdw blurRad="50800" dist="38100" dir="18900000" algn="bl" rotWithShape="0">
                  <a:srgbClr val="0000CC">
                    <a:alpha val="40000"/>
                  </a:srgbClr>
                </a:outerShdw>
              </a:effectLst>
              <a:latin typeface="Tahoma" panose="020B0604030504040204" pitchFamily="34" charset="0"/>
              <a:ea typeface="Tahoma" panose="020B0604030504040204" pitchFamily="34" charset="0"/>
              <a:cs typeface="Tahoma" panose="020B0604030504040204" pitchFamily="34" charset="0"/>
            </a:endParaRPr>
          </a:p>
        </p:txBody>
      </p:sp>
      <p:grpSp>
        <p:nvGrpSpPr>
          <p:cNvPr id="105" name="Group 104">
            <a:extLst>
              <a:ext uri="{FF2B5EF4-FFF2-40B4-BE49-F238E27FC236}">
                <a16:creationId xmlns="" xmlns:a16="http://schemas.microsoft.com/office/drawing/2014/main" id="{7EC462C3-097E-478F-9154-33220765427C}"/>
              </a:ext>
            </a:extLst>
          </p:cNvPr>
          <p:cNvGrpSpPr/>
          <p:nvPr/>
        </p:nvGrpSpPr>
        <p:grpSpPr>
          <a:xfrm>
            <a:off x="5538616" y="3706350"/>
            <a:ext cx="1316269" cy="1323399"/>
            <a:chOff x="4935906" y="2844181"/>
            <a:chExt cx="1316269" cy="1415783"/>
          </a:xfrm>
        </p:grpSpPr>
        <p:grpSp>
          <p:nvGrpSpPr>
            <p:cNvPr id="106" name="Group 105">
              <a:extLst>
                <a:ext uri="{FF2B5EF4-FFF2-40B4-BE49-F238E27FC236}">
                  <a16:creationId xmlns="" xmlns:a16="http://schemas.microsoft.com/office/drawing/2014/main" id="{392A2278-170A-49E8-B48D-301797CCDF5E}"/>
                </a:ext>
              </a:extLst>
            </p:cNvPr>
            <p:cNvGrpSpPr/>
            <p:nvPr/>
          </p:nvGrpSpPr>
          <p:grpSpPr>
            <a:xfrm>
              <a:off x="5015148" y="2971696"/>
              <a:ext cx="1175009" cy="1143519"/>
              <a:chOff x="5015148" y="2971695"/>
              <a:chExt cx="1175009" cy="1143520"/>
            </a:xfrm>
          </p:grpSpPr>
          <p:sp>
            <p:nvSpPr>
              <p:cNvPr id="108" name="Oval 107">
                <a:extLst>
                  <a:ext uri="{FF2B5EF4-FFF2-40B4-BE49-F238E27FC236}">
                    <a16:creationId xmlns="" xmlns:a16="http://schemas.microsoft.com/office/drawing/2014/main" id="{4E1041DC-D475-450B-91E9-794165D6DE77}"/>
                  </a:ext>
                </a:extLst>
              </p:cNvPr>
              <p:cNvSpPr/>
              <p:nvPr/>
            </p:nvSpPr>
            <p:spPr>
              <a:xfrm>
                <a:off x="5015148" y="2971695"/>
                <a:ext cx="1175009" cy="1143520"/>
              </a:xfrm>
              <a:prstGeom prst="ellipse">
                <a:avLst/>
              </a:prstGeom>
              <a:solidFill>
                <a:srgbClr val="FFFF00"/>
              </a:solidFill>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109" name="Oval 108">
                <a:extLst>
                  <a:ext uri="{FF2B5EF4-FFF2-40B4-BE49-F238E27FC236}">
                    <a16:creationId xmlns="" xmlns:a16="http://schemas.microsoft.com/office/drawing/2014/main" id="{1BBB2B80-ECD5-421E-A4F7-BBA59D5C9CDF}"/>
                  </a:ext>
                </a:extLst>
              </p:cNvPr>
              <p:cNvSpPr/>
              <p:nvPr/>
            </p:nvSpPr>
            <p:spPr>
              <a:xfrm>
                <a:off x="5015148" y="2993775"/>
                <a:ext cx="1091111" cy="1121440"/>
              </a:xfrm>
              <a:prstGeom prst="ellipse">
                <a:avLst/>
              </a:prstGeom>
              <a:solidFill>
                <a:srgbClr val="3333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grpSp>
        <p:sp>
          <p:nvSpPr>
            <p:cNvPr id="107" name="Google Shape;123;p14">
              <a:extLst>
                <a:ext uri="{FF2B5EF4-FFF2-40B4-BE49-F238E27FC236}">
                  <a16:creationId xmlns="" xmlns:a16="http://schemas.microsoft.com/office/drawing/2014/main" id="{F38EB064-8955-4FC1-9AF5-C49985002268}"/>
                </a:ext>
              </a:extLst>
            </p:cNvPr>
            <p:cNvSpPr txBox="1"/>
            <p:nvPr/>
          </p:nvSpPr>
          <p:spPr>
            <a:xfrm>
              <a:off x="4935906" y="2844181"/>
              <a:ext cx="1316269" cy="1415783"/>
            </a:xfrm>
            <a:prstGeom prst="rect">
              <a:avLst/>
            </a:prstGeom>
            <a:noFill/>
            <a:ln>
              <a:noFill/>
            </a:ln>
            <a:effectLst>
              <a:innerShdw blurRad="63500" dist="50800">
                <a:prstClr val="black">
                  <a:alpha val="50000"/>
                </a:prstClr>
              </a:innerShdw>
            </a:effectLst>
          </p:spPr>
          <p:txBody>
            <a:bodyPr spcFirstLastPara="1" wrap="square" lIns="91425" tIns="45700" rIns="91425" bIns="45700" anchor="t" anchorCtr="0">
              <a:spAutoFit/>
            </a:bodyPr>
            <a:lstStyle/>
            <a:p>
              <a:pPr marL="0" marR="0" lvl="0" indent="0" algn="ctr" rtl="0">
                <a:spcBef>
                  <a:spcPts val="0"/>
                </a:spcBef>
                <a:spcAft>
                  <a:spcPts val="0"/>
                </a:spcAft>
                <a:buNone/>
              </a:pPr>
              <a:r>
                <a:rPr lang="en-US" sz="8000" dirty="0">
                  <a:solidFill>
                    <a:schemeClr val="bg1"/>
                  </a:solidFill>
                  <a:latin typeface="Tahoma" panose="020B0604030504040204" pitchFamily="34" charset="0"/>
                  <a:ea typeface="Tahoma" panose="020B0604030504040204" pitchFamily="34" charset="0"/>
                  <a:cs typeface="Tahoma" panose="020B0604030504040204" pitchFamily="34" charset="0"/>
                </a:rPr>
                <a:t>➉</a:t>
              </a:r>
              <a:endParaRPr sz="80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pSp>
      <p:grpSp>
        <p:nvGrpSpPr>
          <p:cNvPr id="9" name="Group 8">
            <a:extLst>
              <a:ext uri="{FF2B5EF4-FFF2-40B4-BE49-F238E27FC236}">
                <a16:creationId xmlns="" xmlns:a16="http://schemas.microsoft.com/office/drawing/2014/main" id="{439786C1-301C-402F-B908-633A570E2C52}"/>
              </a:ext>
            </a:extLst>
          </p:cNvPr>
          <p:cNvGrpSpPr/>
          <p:nvPr/>
        </p:nvGrpSpPr>
        <p:grpSpPr>
          <a:xfrm>
            <a:off x="7007312" y="3313402"/>
            <a:ext cx="16791416" cy="1309627"/>
            <a:chOff x="7007312" y="3313402"/>
            <a:chExt cx="16791416" cy="1309627"/>
          </a:xfrm>
        </p:grpSpPr>
        <p:grpSp>
          <p:nvGrpSpPr>
            <p:cNvPr id="112" name="Group 111">
              <a:extLst>
                <a:ext uri="{FF2B5EF4-FFF2-40B4-BE49-F238E27FC236}">
                  <a16:creationId xmlns="" xmlns:a16="http://schemas.microsoft.com/office/drawing/2014/main" id="{1F6311BF-A4CF-4E55-85D0-0A86514BB33B}"/>
                </a:ext>
              </a:extLst>
            </p:cNvPr>
            <p:cNvGrpSpPr/>
            <p:nvPr/>
          </p:nvGrpSpPr>
          <p:grpSpPr>
            <a:xfrm>
              <a:off x="7007312" y="3330718"/>
              <a:ext cx="11110067" cy="1292311"/>
              <a:chOff x="-84747" y="97578"/>
              <a:chExt cx="6395438" cy="883658"/>
            </a:xfrm>
          </p:grpSpPr>
          <p:pic>
            <p:nvPicPr>
              <p:cNvPr id="113" name="Picture 112">
                <a:extLst>
                  <a:ext uri="{FF2B5EF4-FFF2-40B4-BE49-F238E27FC236}">
                    <a16:creationId xmlns="" xmlns:a16="http://schemas.microsoft.com/office/drawing/2014/main" id="{E248C2BE-8566-4C92-B9DC-0F7EBDD761BF}"/>
                  </a:ext>
                </a:extLst>
              </p:cNvPr>
              <p:cNvPicPr>
                <a:picLocks noChangeAspect="1"/>
              </p:cNvPicPr>
              <p:nvPr/>
            </p:nvPicPr>
            <p:blipFill>
              <a:blip r:embed="rId4"/>
              <a:stretch>
                <a:fillRect/>
              </a:stretch>
            </p:blipFill>
            <p:spPr>
              <a:xfrm>
                <a:off x="-84747" y="97578"/>
                <a:ext cx="6395438" cy="824094"/>
              </a:xfrm>
              <a:prstGeom prst="rect">
                <a:avLst/>
              </a:prstGeom>
            </p:spPr>
          </p:pic>
          <p:sp>
            <p:nvSpPr>
              <p:cNvPr id="115" name="TextBox 321">
                <a:extLst>
                  <a:ext uri="{FF2B5EF4-FFF2-40B4-BE49-F238E27FC236}">
                    <a16:creationId xmlns="" xmlns:a16="http://schemas.microsoft.com/office/drawing/2014/main" id="{EFE5FD9A-8DAE-41E9-BE5B-4B8636094028}"/>
                  </a:ext>
                </a:extLst>
              </p:cNvPr>
              <p:cNvSpPr txBox="1"/>
              <p:nvPr/>
            </p:nvSpPr>
            <p:spPr>
              <a:xfrm>
                <a:off x="180215" y="108752"/>
                <a:ext cx="715323" cy="872484"/>
              </a:xfrm>
              <a:prstGeom prst="rect">
                <a:avLst/>
              </a:prstGeom>
              <a:noFill/>
            </p:spPr>
            <p:txBody>
              <a:bodyPr wrap="square" rtlCol="0">
                <a:noAutofit/>
              </a:bodyPr>
              <a:lstStyle/>
              <a:p>
                <a:pPr marL="0" marR="0" algn="ctr">
                  <a:lnSpc>
                    <a:spcPct val="106000"/>
                  </a:lnSpc>
                  <a:spcBef>
                    <a:spcPts val="0"/>
                  </a:spcBef>
                  <a:spcAft>
                    <a:spcPts val="800"/>
                  </a:spcAft>
                </a:pPr>
                <a:r>
                  <a:rPr lang="en-US" sz="6000" b="1" dirty="0">
                    <a:solidFill>
                      <a:srgbClr val="FFFFFF"/>
                    </a:solidFill>
                    <a:latin typeface="Tahoma" panose="020B0604030504040204" pitchFamily="34" charset="0"/>
                    <a:ea typeface="Tahoma" panose="020B0604030504040204" pitchFamily="34" charset="0"/>
                    <a:cs typeface="Tahoma" panose="020B0604030504040204" pitchFamily="34" charset="0"/>
                  </a:rPr>
                  <a:t>7</a:t>
                </a:r>
                <a:endParaRPr lang="en-US" sz="6000" dirty="0">
                  <a:effectLst/>
                  <a:latin typeface="Tahoma" panose="020B0604030504040204" pitchFamily="34" charset="0"/>
                  <a:ea typeface="Tahoma" panose="020B0604030504040204" pitchFamily="34" charset="0"/>
                  <a:cs typeface="Tahoma" panose="020B0604030504040204" pitchFamily="34" charset="0"/>
                </a:endParaRPr>
              </a:p>
            </p:txBody>
          </p:sp>
        </p:grpSp>
        <p:pic>
          <p:nvPicPr>
            <p:cNvPr id="7" name="Picture 6">
              <a:extLst>
                <a:ext uri="{FF2B5EF4-FFF2-40B4-BE49-F238E27FC236}">
                  <a16:creationId xmlns="" xmlns:a16="http://schemas.microsoft.com/office/drawing/2014/main" id="{593D231A-4F31-4CD1-BF95-3B25C6FBCE4B}"/>
                </a:ext>
              </a:extLst>
            </p:cNvPr>
            <p:cNvPicPr>
              <a:picLocks noChangeAspect="1"/>
            </p:cNvPicPr>
            <p:nvPr/>
          </p:nvPicPr>
          <p:blipFill>
            <a:blip r:embed="rId5"/>
            <a:stretch>
              <a:fillRect/>
            </a:stretch>
          </p:blipFill>
          <p:spPr>
            <a:xfrm>
              <a:off x="15925800" y="3313402"/>
              <a:ext cx="7872928" cy="1222516"/>
            </a:xfrm>
            <a:prstGeom prst="rect">
              <a:avLst/>
            </a:prstGeom>
          </p:spPr>
        </p:pic>
      </p:grpSp>
      <p:sp>
        <p:nvSpPr>
          <p:cNvPr id="10" name="TextBox 9">
            <a:extLst>
              <a:ext uri="{FF2B5EF4-FFF2-40B4-BE49-F238E27FC236}">
                <a16:creationId xmlns="" xmlns:a16="http://schemas.microsoft.com/office/drawing/2014/main" id="{EB80CDAB-FCA9-4E95-8F6A-72A9575E1286}"/>
              </a:ext>
            </a:extLst>
          </p:cNvPr>
          <p:cNvSpPr txBox="1"/>
          <p:nvPr/>
        </p:nvSpPr>
        <p:spPr>
          <a:xfrm>
            <a:off x="9829800" y="3434715"/>
            <a:ext cx="12359781" cy="984885"/>
          </a:xfrm>
          <a:prstGeom prst="rect">
            <a:avLst/>
          </a:prstGeom>
          <a:noFill/>
        </p:spPr>
        <p:txBody>
          <a:bodyPr wrap="square" rtlCol="0">
            <a:spAutoFit/>
          </a:bodyPr>
          <a:lstStyle/>
          <a:p>
            <a:r>
              <a:rPr lang="en-US" sz="5800" b="1" dirty="0">
                <a:solidFill>
                  <a:schemeClr val="bg1"/>
                </a:solidFill>
                <a:latin typeface="Tahoma" panose="020B0604030504040204" pitchFamily="34" charset="0"/>
                <a:ea typeface="Tahoma" panose="020B0604030504040204" pitchFamily="34" charset="0"/>
                <a:cs typeface="Tahoma" panose="020B0604030504040204" pitchFamily="34" charset="0"/>
              </a:rPr>
              <a:t>CÁC KHÁI NIỆM MỞ ĐẦU</a:t>
            </a:r>
          </a:p>
        </p:txBody>
      </p:sp>
    </p:spTree>
    <p:extLst>
      <p:ext uri="{BB962C8B-B14F-4D97-AF65-F5344CB8AC3E}">
        <p14:creationId xmlns:p14="http://schemas.microsoft.com/office/powerpoint/2010/main" val="221842548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96"/>
                                        </p:tgtEl>
                                        <p:attrNameLst>
                                          <p:attrName>style.visibility</p:attrName>
                                        </p:attrNameLst>
                                      </p:cBhvr>
                                      <p:to>
                                        <p:strVal val="visible"/>
                                      </p:to>
                                    </p:set>
                                    <p:animEffect transition="in" filter="barn(inVertical)">
                                      <p:cBhvr>
                                        <p:cTn id="10" dur="500"/>
                                        <p:tgtEl>
                                          <p:spTgt spid="96"/>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barn(inVertical)">
                                      <p:cBhvr>
                                        <p:cTn id="13" dur="500"/>
                                        <p:tgtEl>
                                          <p:spTgt spid="10"/>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98"/>
                                        </p:tgtEl>
                                        <p:attrNameLst>
                                          <p:attrName>style.visibility</p:attrName>
                                        </p:attrNameLst>
                                      </p:cBhvr>
                                      <p:to>
                                        <p:strVal val="visible"/>
                                      </p:to>
                                    </p:set>
                                    <p:animEffect transition="in" filter="barn(inVertical)">
                                      <p:cBhvr>
                                        <p:cTn id="16" dur="500"/>
                                        <p:tgtEl>
                                          <p:spTgt spid="98"/>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56"/>
                                        </p:tgtEl>
                                        <p:attrNameLst>
                                          <p:attrName>style.visibility</p:attrName>
                                        </p:attrNameLst>
                                      </p:cBhvr>
                                      <p:to>
                                        <p:strVal val="visible"/>
                                      </p:to>
                                    </p:set>
                                    <p:animEffect transition="in" filter="wipe(down)">
                                      <p:cBhvr>
                                        <p:cTn id="21" dur="500"/>
                                        <p:tgtEl>
                                          <p:spTgt spid="56"/>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63"/>
                                        </p:tgtEl>
                                        <p:attrNameLst>
                                          <p:attrName>style.visibility</p:attrName>
                                        </p:attrNameLst>
                                      </p:cBhvr>
                                      <p:to>
                                        <p:strVal val="visible"/>
                                      </p:to>
                                    </p:set>
                                    <p:animEffect transition="in" filter="wipe(down)">
                                      <p:cBhvr>
                                        <p:cTn id="26" dur="500"/>
                                        <p:tgtEl>
                                          <p:spTgt spid="63"/>
                                        </p:tgtEl>
                                      </p:cBhvr>
                                    </p:animEffect>
                                  </p:childTnLst>
                                </p:cTn>
                              </p:par>
                              <p:par>
                                <p:cTn id="27" presetID="22" presetClass="entr" presetSubtype="4" fill="hold" nodeType="withEffect">
                                  <p:stCondLst>
                                    <p:cond delay="0"/>
                                  </p:stCondLst>
                                  <p:childTnLst>
                                    <p:set>
                                      <p:cBhvr>
                                        <p:cTn id="28" dur="1" fill="hold">
                                          <p:stCondLst>
                                            <p:cond delay="0"/>
                                          </p:stCondLst>
                                        </p:cTn>
                                        <p:tgtEl>
                                          <p:spTgt spid="49"/>
                                        </p:tgtEl>
                                        <p:attrNameLst>
                                          <p:attrName>style.visibility</p:attrName>
                                        </p:attrNameLst>
                                      </p:cBhvr>
                                      <p:to>
                                        <p:strVal val="visible"/>
                                      </p:to>
                                    </p:set>
                                    <p:animEffect transition="in" filter="wipe(down)">
                                      <p:cBhvr>
                                        <p:cTn id="29"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animBg="1"/>
      <p:bldP spid="98" grpId="0"/>
      <p:bldP spid="1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7" name="Title 1">
                <a:extLst>
                  <a:ext uri="{FF2B5EF4-FFF2-40B4-BE49-F238E27FC236}">
                    <a16:creationId xmlns:a16="http://schemas.microsoft.com/office/drawing/2014/main" xmlns="" id="{D87ADF89-46F9-4713-9744-A644701231B8}"/>
                  </a:ext>
                </a:extLst>
              </p:cNvPr>
              <p:cNvSpPr txBox="1">
                <a:spLocks/>
              </p:cNvSpPr>
              <p:nvPr/>
            </p:nvSpPr>
            <p:spPr>
              <a:xfrm>
                <a:off x="838200" y="1879601"/>
                <a:ext cx="23164800" cy="7645399"/>
              </a:xfrm>
              <a:prstGeom prst="rect">
                <a:avLst/>
              </a:prstGeom>
              <a:solidFill>
                <a:schemeClr val="bg1">
                  <a:lumMod val="95000"/>
                </a:schemeClr>
              </a:solidFill>
              <a:ln>
                <a:solidFill>
                  <a:schemeClr val="tx2">
                    <a:lumMod val="20000"/>
                    <a:lumOff val="80000"/>
                  </a:schemeClr>
                </a:solidFill>
              </a:ln>
            </p:spPr>
            <p:txBody>
              <a:bodyPr/>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pPr>
                  <a:lnSpc>
                    <a:spcPct val="100000"/>
                  </a:lnSpc>
                </a:pPr>
                <a:r>
                  <a:rPr lang="en-US" sz="4400" b="1" dirty="0" err="1">
                    <a:solidFill>
                      <a:srgbClr val="FF0000"/>
                    </a:solidFill>
                    <a:latin typeface="Tahoma" panose="020B0604030504040204" pitchFamily="34" charset="0"/>
                    <a:ea typeface="Tahoma" panose="020B0604030504040204" pitchFamily="34" charset="0"/>
                    <a:cs typeface="Tahoma" panose="020B0604030504040204" pitchFamily="34" charset="0"/>
                  </a:rPr>
                  <a:t>Ví</a:t>
                </a:r>
                <a:r>
                  <a:rPr lang="en-US" sz="44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FF0000"/>
                    </a:solidFill>
                    <a:latin typeface="Tahoma" panose="020B0604030504040204" pitchFamily="34" charset="0"/>
                    <a:ea typeface="Tahoma" panose="020B0604030504040204" pitchFamily="34" charset="0"/>
                    <a:cs typeface="Tahoma" panose="020B0604030504040204" pitchFamily="34" charset="0"/>
                  </a:rPr>
                  <a:t>dụ</a:t>
                </a:r>
                <a:r>
                  <a:rPr lang="en-US" sz="4400" b="1" dirty="0">
                    <a:solidFill>
                      <a:srgbClr val="FF0000"/>
                    </a:solidFill>
                    <a:latin typeface="Tahoma" panose="020B0604030504040204" pitchFamily="34" charset="0"/>
                    <a:ea typeface="Tahoma" panose="020B0604030504040204" pitchFamily="34" charset="0"/>
                    <a:cs typeface="Tahoma" panose="020B0604030504040204" pitchFamily="34" charset="0"/>
                  </a:rPr>
                  <a:t> 4.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Một</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vật</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được</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thả</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chìm</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hoàn</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toàn</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dưới</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đáy</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một</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cốc</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chất</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lỏng</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Biết</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rằng</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trong</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ba</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cách</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biểu</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diễn</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lực</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đẩy</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Archimedes (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Ác-si-mét</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sz="4400" b="1" i="1">
                            <a:solidFill>
                              <a:prstClr val="black"/>
                            </a:solidFill>
                            <a:latin typeface="Cambria Math"/>
                          </a:rPr>
                        </m:ctrlPr>
                      </m:accPr>
                      <m:e>
                        <m:r>
                          <a:rPr lang="en-US" sz="4400" b="1" i="1">
                            <a:solidFill>
                              <a:prstClr val="black"/>
                            </a:solidFill>
                            <a:latin typeface="Cambria Math" panose="02040503050406030204" pitchFamily="18" charset="0"/>
                          </a:rPr>
                          <m:t>𝑭</m:t>
                        </m:r>
                      </m:e>
                    </m:acc>
                  </m:oMath>
                </a14:m>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và</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trọng</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lực</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sz="4400" b="1" i="1">
                            <a:solidFill>
                              <a:prstClr val="black"/>
                            </a:solidFill>
                            <a:latin typeface="Cambria Math"/>
                          </a:rPr>
                        </m:ctrlPr>
                      </m:accPr>
                      <m:e>
                        <m:r>
                          <a:rPr lang="en-US" sz="4400" b="1" i="1">
                            <a:solidFill>
                              <a:prstClr val="black"/>
                            </a:solidFill>
                            <a:latin typeface="Cambria Math" panose="02040503050406030204" pitchFamily="18" charset="0"/>
                          </a:rPr>
                          <m:t>𝑷</m:t>
                        </m:r>
                      </m:e>
                    </m:acc>
                  </m:oMath>
                </a14:m>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tác</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động</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lên</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vật</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 ở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Hình</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4.11 có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một</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cách</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biểu</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diễn</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đúng</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a:t>
                </a:r>
              </a:p>
              <a:p>
                <a:pPr>
                  <a:lnSpc>
                    <a:spcPct val="100000"/>
                  </a:lnSpc>
                </a:pPr>
                <a:endPar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a:lnSpc>
                    <a:spcPct val="100000"/>
                  </a:lnSpc>
                </a:pPr>
                <a:endPar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a:lnSpc>
                    <a:spcPct val="100000"/>
                  </a:lnSpc>
                </a:pPr>
                <a:endPar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a:lnSpc>
                    <a:spcPct val="100000"/>
                  </a:lnSpc>
                </a:pPr>
                <a:endPar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a:lnSpc>
                    <a:spcPct val="100000"/>
                  </a:lnSpc>
                </a:pPr>
                <a:endPar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a:lnSpc>
                    <a:spcPct val="100000"/>
                  </a:lnSpc>
                </a:pPr>
                <a:endPar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a:lnSpc>
                    <a:spcPct val="100000"/>
                  </a:lnSpc>
                </a:pP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Hãy</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chỉ</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ra</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mối</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quan</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hệ</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giữa</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trọng</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lượng</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riêng</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của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vật</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và</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trọng</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lượng</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riêng</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của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chất</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lỏng</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trong</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cốc</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a:t>
                </a:r>
              </a:p>
              <a:p>
                <a:endPar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97" name="Title 1">
                <a:extLst>
                  <a:ext uri="{FF2B5EF4-FFF2-40B4-BE49-F238E27FC236}">
                    <a16:creationId xmlns:a16="http://schemas.microsoft.com/office/drawing/2014/main" id="{D87ADF89-46F9-4713-9744-A644701231B8}"/>
                  </a:ext>
                </a:extLst>
              </p:cNvPr>
              <p:cNvSpPr txBox="1">
                <a:spLocks noRot="1" noChangeAspect="1" noMove="1" noResize="1" noEditPoints="1" noAdjustHandles="1" noChangeArrowheads="1" noChangeShapeType="1" noTextEdit="1"/>
              </p:cNvSpPr>
              <p:nvPr/>
            </p:nvSpPr>
            <p:spPr>
              <a:xfrm>
                <a:off x="838200" y="1879601"/>
                <a:ext cx="23164800" cy="7645399"/>
              </a:xfrm>
              <a:prstGeom prst="rect">
                <a:avLst/>
              </a:prstGeom>
              <a:blipFill>
                <a:blip r:embed="rId3"/>
                <a:stretch>
                  <a:fillRect l="-1052" t="-1512" r="-842" b="-2466"/>
                </a:stretch>
              </a:blipFill>
              <a:ln>
                <a:solidFill>
                  <a:schemeClr val="tx2">
                    <a:lumMod val="20000"/>
                    <a:lumOff val="80000"/>
                  </a:schemeClr>
                </a:solidFill>
              </a:ln>
            </p:spPr>
            <p:txBody>
              <a:bodyPr/>
              <a:lstStyle/>
              <a:p>
                <a:r>
                  <a:rPr lang="en-US">
                    <a:noFill/>
                  </a:rPr>
                  <a:t> </a:t>
                </a:r>
              </a:p>
            </p:txBody>
          </p:sp>
        </mc:Fallback>
      </mc:AlternateContent>
      <p:sp>
        <p:nvSpPr>
          <p:cNvPr id="99" name="Content Placeholder 2">
            <a:extLst>
              <a:ext uri="{FF2B5EF4-FFF2-40B4-BE49-F238E27FC236}">
                <a16:creationId xmlns:a16="http://schemas.microsoft.com/office/drawing/2014/main" xmlns="" id="{14822BB7-DB89-4357-87F0-6E511FC44A6A}"/>
              </a:ext>
            </a:extLst>
          </p:cNvPr>
          <p:cNvSpPr txBox="1">
            <a:spLocks/>
          </p:cNvSpPr>
          <p:nvPr/>
        </p:nvSpPr>
        <p:spPr>
          <a:xfrm>
            <a:off x="838200" y="9753600"/>
            <a:ext cx="23164800" cy="3652507"/>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gn="ctr">
              <a:buFont typeface="Arial" panose="020B0604020202020204" pitchFamily="34" charset="0"/>
              <a:buNone/>
            </a:pPr>
            <a:r>
              <a:rPr lang="en-US" sz="4000" b="1" dirty="0" err="1">
                <a:solidFill>
                  <a:srgbClr val="FF0000"/>
                </a:solidFill>
                <a:latin typeface="Tahoma" panose="020B0604030504040204" pitchFamily="34" charset="0"/>
                <a:ea typeface="Tahoma" panose="020B0604030504040204" pitchFamily="34" charset="0"/>
                <a:cs typeface="Tahoma" panose="020B0604030504040204" pitchFamily="34" charset="0"/>
              </a:rPr>
              <a:t>Lời</a:t>
            </a:r>
            <a:r>
              <a:rPr lang="en-US" sz="40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srgbClr val="FF0000"/>
                </a:solidFill>
                <a:latin typeface="Tahoma" panose="020B0604030504040204" pitchFamily="34" charset="0"/>
                <a:ea typeface="Tahoma" panose="020B0604030504040204" pitchFamily="34" charset="0"/>
                <a:cs typeface="Tahoma" panose="020B0604030504040204" pitchFamily="34" charset="0"/>
              </a:rPr>
              <a:t>giải</a:t>
            </a:r>
            <a:r>
              <a:rPr lang="en-US" sz="4000" b="1" dirty="0">
                <a:solidFill>
                  <a:srgbClr val="FF0000"/>
                </a:solidFill>
                <a:latin typeface="Tahoma" panose="020B0604030504040204" pitchFamily="34" charset="0"/>
                <a:ea typeface="Tahoma" panose="020B0604030504040204" pitchFamily="34" charset="0"/>
                <a:cs typeface="Tahoma" panose="020B0604030504040204" pitchFamily="34" charset="0"/>
              </a:rPr>
              <a:t>:</a:t>
            </a:r>
          </a:p>
          <a:p>
            <a:pPr marL="0" indent="0">
              <a:buFont typeface="Arial" panose="020B0604020202020204" pitchFamily="34" charset="0"/>
              <a:buNone/>
            </a:pPr>
            <a:r>
              <a:rPr lang="en-US" sz="4000" b="1" dirty="0" err="1">
                <a:solidFill>
                  <a:prstClr val="black"/>
                </a:solidFill>
                <a:latin typeface="Tahoma" panose="020B0604030504040204" pitchFamily="34" charset="0"/>
                <a:ea typeface="Tahoma" panose="020B0604030504040204" pitchFamily="34" charset="0"/>
                <a:cs typeface="Tahoma" panose="020B0604030504040204" pitchFamily="34" charset="0"/>
              </a:rPr>
              <a:t>Lực</a:t>
            </a:r>
            <a:r>
              <a:rPr lang="en-US" sz="40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prstClr val="black"/>
                </a:solidFill>
                <a:latin typeface="Tahoma" panose="020B0604030504040204" pitchFamily="34" charset="0"/>
                <a:ea typeface="Tahoma" panose="020B0604030504040204" pitchFamily="34" charset="0"/>
                <a:cs typeface="Tahoma" panose="020B0604030504040204" pitchFamily="34" charset="0"/>
              </a:rPr>
              <a:t>đẩy</a:t>
            </a:r>
            <a:r>
              <a:rPr lang="en-US" sz="4000" b="1" dirty="0">
                <a:solidFill>
                  <a:prstClr val="black"/>
                </a:solidFill>
                <a:latin typeface="Tahoma" panose="020B0604030504040204" pitchFamily="34" charset="0"/>
                <a:ea typeface="Tahoma" panose="020B0604030504040204" pitchFamily="34" charset="0"/>
                <a:cs typeface="Tahoma" panose="020B0604030504040204" pitchFamily="34" charset="0"/>
              </a:rPr>
              <a:t> Archimedes </a:t>
            </a:r>
            <a:r>
              <a:rPr lang="en-US" sz="4000" b="1" dirty="0" err="1">
                <a:solidFill>
                  <a:prstClr val="black"/>
                </a:solidFill>
                <a:latin typeface="Tahoma" panose="020B0604030504040204" pitchFamily="34" charset="0"/>
                <a:ea typeface="Tahoma" panose="020B0604030504040204" pitchFamily="34" charset="0"/>
                <a:cs typeface="Tahoma" panose="020B0604030504040204" pitchFamily="34" charset="0"/>
              </a:rPr>
              <a:t>và</a:t>
            </a:r>
            <a:r>
              <a:rPr lang="en-US" sz="40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prstClr val="black"/>
                </a:solidFill>
                <a:latin typeface="Tahoma" panose="020B0604030504040204" pitchFamily="34" charset="0"/>
                <a:ea typeface="Tahoma" panose="020B0604030504040204" pitchFamily="34" charset="0"/>
                <a:cs typeface="Tahoma" panose="020B0604030504040204" pitchFamily="34" charset="0"/>
              </a:rPr>
              <a:t>trọng</a:t>
            </a:r>
            <a:r>
              <a:rPr lang="en-US" sz="40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prstClr val="black"/>
                </a:solidFill>
                <a:latin typeface="Tahoma" panose="020B0604030504040204" pitchFamily="34" charset="0"/>
                <a:ea typeface="Tahoma" panose="020B0604030504040204" pitchFamily="34" charset="0"/>
                <a:cs typeface="Tahoma" panose="020B0604030504040204" pitchFamily="34" charset="0"/>
              </a:rPr>
              <a:t>lực</a:t>
            </a:r>
            <a:r>
              <a:rPr lang="en-US" sz="40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prstClr val="black"/>
                </a:solidFill>
                <a:latin typeface="Tahoma" panose="020B0604030504040204" pitchFamily="34" charset="0"/>
                <a:ea typeface="Tahoma" panose="020B0604030504040204" pitchFamily="34" charset="0"/>
                <a:cs typeface="Tahoma" panose="020B0604030504040204" pitchFamily="34" charset="0"/>
              </a:rPr>
              <a:t>đều</a:t>
            </a:r>
            <a:r>
              <a:rPr lang="en-US" sz="40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prstClr val="black"/>
                </a:solidFill>
                <a:latin typeface="Tahoma" panose="020B0604030504040204" pitchFamily="34" charset="0"/>
                <a:ea typeface="Tahoma" panose="020B0604030504040204" pitchFamily="34" charset="0"/>
                <a:cs typeface="Tahoma" panose="020B0604030504040204" pitchFamily="34" charset="0"/>
              </a:rPr>
              <a:t>tác</a:t>
            </a:r>
            <a:r>
              <a:rPr lang="en-US" sz="40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prstClr val="black"/>
                </a:solidFill>
                <a:latin typeface="Tahoma" panose="020B0604030504040204" pitchFamily="34" charset="0"/>
                <a:ea typeface="Tahoma" panose="020B0604030504040204" pitchFamily="34" charset="0"/>
                <a:cs typeface="Tahoma" panose="020B0604030504040204" pitchFamily="34" charset="0"/>
              </a:rPr>
              <a:t>động</a:t>
            </a:r>
            <a:r>
              <a:rPr lang="en-US" sz="40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prstClr val="black"/>
                </a:solidFill>
                <a:latin typeface="Tahoma" panose="020B0604030504040204" pitchFamily="34" charset="0"/>
                <a:ea typeface="Tahoma" panose="020B0604030504040204" pitchFamily="34" charset="0"/>
                <a:cs typeface="Tahoma" panose="020B0604030504040204" pitchFamily="34" charset="0"/>
              </a:rPr>
              <a:t>lên</a:t>
            </a:r>
            <a:r>
              <a:rPr lang="en-US" sz="40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prstClr val="black"/>
                </a:solidFill>
                <a:latin typeface="Tahoma" panose="020B0604030504040204" pitchFamily="34" charset="0"/>
                <a:ea typeface="Tahoma" panose="020B0604030504040204" pitchFamily="34" charset="0"/>
                <a:cs typeface="Tahoma" panose="020B0604030504040204" pitchFamily="34" charset="0"/>
              </a:rPr>
              <a:t>vật</a:t>
            </a:r>
            <a:r>
              <a:rPr lang="en-US" sz="4000" b="1" dirty="0">
                <a:solidFill>
                  <a:prstClr val="black"/>
                </a:solidFill>
                <a:latin typeface="Tahoma" panose="020B0604030504040204" pitchFamily="34" charset="0"/>
                <a:ea typeface="Tahoma" panose="020B0604030504040204" pitchFamily="34" charset="0"/>
                <a:cs typeface="Tahoma" panose="020B0604030504040204" pitchFamily="34" charset="0"/>
              </a:rPr>
              <a:t> A </a:t>
            </a:r>
            <a:r>
              <a:rPr lang="en-US" sz="4000" b="1" dirty="0" err="1">
                <a:solidFill>
                  <a:prstClr val="black"/>
                </a:solidFill>
                <a:latin typeface="Tahoma" panose="020B0604030504040204" pitchFamily="34" charset="0"/>
                <a:ea typeface="Tahoma" panose="020B0604030504040204" pitchFamily="34" charset="0"/>
                <a:cs typeface="Tahoma" panose="020B0604030504040204" pitchFamily="34" charset="0"/>
              </a:rPr>
              <a:t>theo</a:t>
            </a:r>
            <a:r>
              <a:rPr lang="en-US" sz="40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prstClr val="black"/>
                </a:solidFill>
                <a:latin typeface="Tahoma" panose="020B0604030504040204" pitchFamily="34" charset="0"/>
                <a:ea typeface="Tahoma" panose="020B0604030504040204" pitchFamily="34" charset="0"/>
                <a:cs typeface="Tahoma" panose="020B0604030504040204" pitchFamily="34" charset="0"/>
              </a:rPr>
              <a:t>phương</a:t>
            </a:r>
            <a:r>
              <a:rPr lang="en-US" sz="4000" b="1" dirty="0">
                <a:solidFill>
                  <a:prstClr val="black"/>
                </a:solidFill>
                <a:latin typeface="Tahoma" panose="020B0604030504040204" pitchFamily="34" charset="0"/>
                <a:ea typeface="Tahoma" panose="020B0604030504040204" pitchFamily="34" charset="0"/>
                <a:cs typeface="Tahoma" panose="020B0604030504040204" pitchFamily="34" charset="0"/>
              </a:rPr>
              <a:t> thẳng </a:t>
            </a:r>
            <a:r>
              <a:rPr lang="en-US" sz="4000" b="1" dirty="0" err="1">
                <a:solidFill>
                  <a:prstClr val="black"/>
                </a:solidFill>
                <a:latin typeface="Tahoma" panose="020B0604030504040204" pitchFamily="34" charset="0"/>
                <a:ea typeface="Tahoma" panose="020B0604030504040204" pitchFamily="34" charset="0"/>
                <a:cs typeface="Tahoma" panose="020B0604030504040204" pitchFamily="34" charset="0"/>
              </a:rPr>
              <a:t>đứng</a:t>
            </a:r>
            <a:r>
              <a:rPr lang="en-US" sz="40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prstClr val="black"/>
                </a:solidFill>
                <a:latin typeface="Tahoma" panose="020B0604030504040204" pitchFamily="34" charset="0"/>
                <a:ea typeface="Tahoma" panose="020B0604030504040204" pitchFamily="34" charset="0"/>
                <a:cs typeface="Tahoma" panose="020B0604030504040204" pitchFamily="34" charset="0"/>
              </a:rPr>
              <a:t>hai</a:t>
            </a:r>
            <a:r>
              <a:rPr lang="en-US" sz="40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prstClr val="black"/>
                </a:solidFill>
                <a:latin typeface="Tahoma" panose="020B0604030504040204" pitchFamily="34" charset="0"/>
                <a:ea typeface="Tahoma" panose="020B0604030504040204" pitchFamily="34" charset="0"/>
                <a:cs typeface="Tahoma" panose="020B0604030504040204" pitchFamily="34" charset="0"/>
              </a:rPr>
              <a:t>lực</a:t>
            </a:r>
            <a:r>
              <a:rPr lang="en-US" sz="40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prstClr val="black"/>
                </a:solidFill>
                <a:latin typeface="Tahoma" panose="020B0604030504040204" pitchFamily="34" charset="0"/>
                <a:ea typeface="Tahoma" panose="020B0604030504040204" pitchFamily="34" charset="0"/>
                <a:cs typeface="Tahoma" panose="020B0604030504040204" pitchFamily="34" charset="0"/>
              </a:rPr>
              <a:t>này</a:t>
            </a:r>
            <a:r>
              <a:rPr lang="en-US" sz="40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prstClr val="black"/>
                </a:solidFill>
                <a:latin typeface="Tahoma" panose="020B0604030504040204" pitchFamily="34" charset="0"/>
                <a:ea typeface="Tahoma" panose="020B0604030504040204" pitchFamily="34" charset="0"/>
                <a:cs typeface="Tahoma" panose="020B0604030504040204" pitchFamily="34" charset="0"/>
              </a:rPr>
              <a:t>cùng</a:t>
            </a:r>
            <a:r>
              <a:rPr lang="en-US" sz="40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prstClr val="black"/>
                </a:solidFill>
                <a:latin typeface="Tahoma" panose="020B0604030504040204" pitchFamily="34" charset="0"/>
                <a:ea typeface="Tahoma" panose="020B0604030504040204" pitchFamily="34" charset="0"/>
                <a:cs typeface="Tahoma" panose="020B0604030504040204" pitchFamily="34" charset="0"/>
              </a:rPr>
              <a:t>phương</a:t>
            </a:r>
            <a:r>
              <a:rPr lang="en-US" sz="40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prstClr val="black"/>
                </a:solidFill>
                <a:latin typeface="Tahoma" panose="020B0604030504040204" pitchFamily="34" charset="0"/>
                <a:ea typeface="Tahoma" panose="020B0604030504040204" pitchFamily="34" charset="0"/>
                <a:cs typeface="Tahoma" panose="020B0604030504040204" pitchFamily="34" charset="0"/>
              </a:rPr>
              <a:t>nhưng</a:t>
            </a:r>
            <a:r>
              <a:rPr lang="en-US" sz="40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prstClr val="black"/>
                </a:solidFill>
                <a:latin typeface="Tahoma" panose="020B0604030504040204" pitchFamily="34" charset="0"/>
                <a:ea typeface="Tahoma" panose="020B0604030504040204" pitchFamily="34" charset="0"/>
                <a:cs typeface="Tahoma" panose="020B0604030504040204" pitchFamily="34" charset="0"/>
              </a:rPr>
              <a:t>ngược</a:t>
            </a:r>
            <a:r>
              <a:rPr lang="en-US" sz="40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prstClr val="black"/>
                </a:solidFill>
                <a:latin typeface="Tahoma" panose="020B0604030504040204" pitchFamily="34" charset="0"/>
                <a:ea typeface="Tahoma" panose="020B0604030504040204" pitchFamily="34" charset="0"/>
                <a:cs typeface="Tahoma" panose="020B0604030504040204" pitchFamily="34" charset="0"/>
              </a:rPr>
              <a:t>hướng</a:t>
            </a:r>
            <a:r>
              <a:rPr lang="en-US" sz="4000" b="1" dirty="0">
                <a:solidFill>
                  <a:prstClr val="black"/>
                </a:solidFill>
                <a:latin typeface="Tahoma" panose="020B0604030504040204" pitchFamily="34" charset="0"/>
                <a:ea typeface="Tahoma" panose="020B0604030504040204" pitchFamily="34" charset="0"/>
                <a:cs typeface="Tahoma" panose="020B0604030504040204" pitchFamily="34" charset="0"/>
              </a:rPr>
              <a:t>. Do </a:t>
            </a:r>
            <a:r>
              <a:rPr lang="en-US" sz="4000" b="1" dirty="0" err="1">
                <a:solidFill>
                  <a:prstClr val="black"/>
                </a:solidFill>
                <a:latin typeface="Tahoma" panose="020B0604030504040204" pitchFamily="34" charset="0"/>
                <a:ea typeface="Tahoma" panose="020B0604030504040204" pitchFamily="34" charset="0"/>
                <a:cs typeface="Tahoma" panose="020B0604030504040204" pitchFamily="34" charset="0"/>
              </a:rPr>
              <a:t>đó</a:t>
            </a:r>
            <a:r>
              <a:rPr lang="en-US" sz="40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prstClr val="black"/>
                </a:solidFill>
                <a:latin typeface="Tahoma" panose="020B0604030504040204" pitchFamily="34" charset="0"/>
                <a:ea typeface="Tahoma" panose="020B0604030504040204" pitchFamily="34" charset="0"/>
                <a:cs typeface="Tahoma" panose="020B0604030504040204" pitchFamily="34" charset="0"/>
              </a:rPr>
              <a:t>Hình</a:t>
            </a:r>
            <a:r>
              <a:rPr lang="en-US" sz="4000" b="1" dirty="0">
                <a:solidFill>
                  <a:prstClr val="black"/>
                </a:solidFill>
                <a:latin typeface="Tahoma" panose="020B0604030504040204" pitchFamily="34" charset="0"/>
                <a:ea typeface="Tahoma" panose="020B0604030504040204" pitchFamily="34" charset="0"/>
                <a:cs typeface="Tahoma" panose="020B0604030504040204" pitchFamily="34" charset="0"/>
              </a:rPr>
              <a:t> 4.11a </a:t>
            </a:r>
            <a:r>
              <a:rPr lang="en-US" sz="4000" b="1" dirty="0" err="1">
                <a:solidFill>
                  <a:prstClr val="black"/>
                </a:solidFill>
                <a:latin typeface="Tahoma" panose="020B0604030504040204" pitchFamily="34" charset="0"/>
                <a:ea typeface="Tahoma" panose="020B0604030504040204" pitchFamily="34" charset="0"/>
                <a:cs typeface="Tahoma" panose="020B0604030504040204" pitchFamily="34" charset="0"/>
              </a:rPr>
              <a:t>không</a:t>
            </a:r>
            <a:r>
              <a:rPr lang="en-US" sz="40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prstClr val="black"/>
                </a:solidFill>
                <a:latin typeface="Tahoma" panose="020B0604030504040204" pitchFamily="34" charset="0"/>
                <a:ea typeface="Tahoma" panose="020B0604030504040204" pitchFamily="34" charset="0"/>
                <a:cs typeface="Tahoma" panose="020B0604030504040204" pitchFamily="34" charset="0"/>
              </a:rPr>
              <a:t>đúng</a:t>
            </a:r>
            <a:r>
              <a:rPr lang="en-US" sz="40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prstClr val="black"/>
                </a:solidFill>
                <a:latin typeface="Tahoma" panose="020B0604030504040204" pitchFamily="34" charset="0"/>
                <a:ea typeface="Tahoma" panose="020B0604030504040204" pitchFamily="34" charset="0"/>
                <a:cs typeface="Tahoma" panose="020B0604030504040204" pitchFamily="34" charset="0"/>
              </a:rPr>
              <a:t>Vật</a:t>
            </a:r>
            <a:r>
              <a:rPr lang="en-US" sz="4000" b="1" dirty="0">
                <a:solidFill>
                  <a:prstClr val="black"/>
                </a:solidFill>
                <a:latin typeface="Tahoma" panose="020B0604030504040204" pitchFamily="34" charset="0"/>
                <a:ea typeface="Tahoma" panose="020B0604030504040204" pitchFamily="34" charset="0"/>
                <a:cs typeface="Tahoma" panose="020B0604030504040204" pitchFamily="34" charset="0"/>
              </a:rPr>
              <a:t> A </a:t>
            </a:r>
            <a:r>
              <a:rPr lang="en-US" sz="4000" b="1" dirty="0" err="1">
                <a:solidFill>
                  <a:prstClr val="black"/>
                </a:solidFill>
                <a:latin typeface="Tahoma" panose="020B0604030504040204" pitchFamily="34" charset="0"/>
                <a:ea typeface="Tahoma" panose="020B0604030504040204" pitchFamily="34" charset="0"/>
                <a:cs typeface="Tahoma" panose="020B0604030504040204" pitchFamily="34" charset="0"/>
              </a:rPr>
              <a:t>chìm</a:t>
            </a:r>
            <a:r>
              <a:rPr lang="en-US" sz="40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prstClr val="black"/>
                </a:solidFill>
                <a:latin typeface="Tahoma" panose="020B0604030504040204" pitchFamily="34" charset="0"/>
                <a:ea typeface="Tahoma" panose="020B0604030504040204" pitchFamily="34" charset="0"/>
                <a:cs typeface="Tahoma" panose="020B0604030504040204" pitchFamily="34" charset="0"/>
              </a:rPr>
              <a:t>xuống</a:t>
            </a:r>
            <a:r>
              <a:rPr lang="en-US" sz="40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prstClr val="black"/>
                </a:solidFill>
                <a:latin typeface="Tahoma" panose="020B0604030504040204" pitchFamily="34" charset="0"/>
                <a:ea typeface="Tahoma" panose="020B0604030504040204" pitchFamily="34" charset="0"/>
                <a:cs typeface="Tahoma" panose="020B0604030504040204" pitchFamily="34" charset="0"/>
              </a:rPr>
              <a:t>đáy</a:t>
            </a:r>
            <a:r>
              <a:rPr lang="en-US" sz="40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prstClr val="black"/>
                </a:solidFill>
                <a:latin typeface="Tahoma" panose="020B0604030504040204" pitchFamily="34" charset="0"/>
                <a:ea typeface="Tahoma" panose="020B0604030504040204" pitchFamily="34" charset="0"/>
                <a:cs typeface="Tahoma" panose="020B0604030504040204" pitchFamily="34" charset="0"/>
              </a:rPr>
              <a:t>nên</a:t>
            </a:r>
            <a:r>
              <a:rPr lang="en-US" sz="40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prstClr val="black"/>
                </a:solidFill>
                <a:latin typeface="Tahoma" panose="020B0604030504040204" pitchFamily="34" charset="0"/>
                <a:ea typeface="Tahoma" panose="020B0604030504040204" pitchFamily="34" charset="0"/>
                <a:cs typeface="Tahoma" panose="020B0604030504040204" pitchFamily="34" charset="0"/>
              </a:rPr>
              <a:t>trọng</a:t>
            </a:r>
            <a:r>
              <a:rPr lang="en-US" sz="40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prstClr val="black"/>
                </a:solidFill>
                <a:latin typeface="Tahoma" panose="020B0604030504040204" pitchFamily="34" charset="0"/>
                <a:ea typeface="Tahoma" panose="020B0604030504040204" pitchFamily="34" charset="0"/>
                <a:cs typeface="Tahoma" panose="020B0604030504040204" pitchFamily="34" charset="0"/>
              </a:rPr>
              <a:t>lực</a:t>
            </a:r>
            <a:r>
              <a:rPr lang="en-US" sz="40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000" b="1" i="1" dirty="0">
                <a:solidFill>
                  <a:prstClr val="black"/>
                </a:solidFill>
                <a:latin typeface="Tahoma" panose="020B0604030504040204" pitchFamily="34" charset="0"/>
                <a:ea typeface="Tahoma" panose="020B0604030504040204" pitchFamily="34" charset="0"/>
                <a:cs typeface="Tahoma" panose="020B0604030504040204" pitchFamily="34" charset="0"/>
              </a:rPr>
              <a:t>P</a:t>
            </a:r>
            <a:r>
              <a:rPr lang="en-US" sz="4000" b="1" dirty="0">
                <a:solidFill>
                  <a:prstClr val="black"/>
                </a:solidFill>
                <a:latin typeface="Tahoma" panose="020B0604030504040204" pitchFamily="34" charset="0"/>
                <a:ea typeface="Tahoma" panose="020B0604030504040204" pitchFamily="34" charset="0"/>
                <a:cs typeface="Tahoma" panose="020B0604030504040204" pitchFamily="34" charset="0"/>
              </a:rPr>
              <a:t> (có </a:t>
            </a:r>
            <a:r>
              <a:rPr lang="en-US" sz="4000" b="1" dirty="0" err="1">
                <a:solidFill>
                  <a:prstClr val="black"/>
                </a:solidFill>
                <a:latin typeface="Tahoma" panose="020B0604030504040204" pitchFamily="34" charset="0"/>
                <a:ea typeface="Tahoma" panose="020B0604030504040204" pitchFamily="34" charset="0"/>
                <a:cs typeface="Tahoma" panose="020B0604030504040204" pitchFamily="34" charset="0"/>
              </a:rPr>
              <a:t>hướng</a:t>
            </a:r>
            <a:r>
              <a:rPr lang="en-US" sz="40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prstClr val="black"/>
                </a:solidFill>
                <a:latin typeface="Tahoma" panose="020B0604030504040204" pitchFamily="34" charset="0"/>
                <a:ea typeface="Tahoma" panose="020B0604030504040204" pitchFamily="34" charset="0"/>
                <a:cs typeface="Tahoma" panose="020B0604030504040204" pitchFamily="34" charset="0"/>
              </a:rPr>
              <a:t>từ</a:t>
            </a:r>
            <a:r>
              <a:rPr lang="en-US" sz="40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prstClr val="black"/>
                </a:solidFill>
                <a:latin typeface="Tahoma" panose="020B0604030504040204" pitchFamily="34" charset="0"/>
                <a:ea typeface="Tahoma" panose="020B0604030504040204" pitchFamily="34" charset="0"/>
                <a:cs typeface="Tahoma" panose="020B0604030504040204" pitchFamily="34" charset="0"/>
              </a:rPr>
              <a:t>trên</a:t>
            </a:r>
            <a:r>
              <a:rPr lang="en-US" sz="40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prstClr val="black"/>
                </a:solidFill>
                <a:latin typeface="Tahoma" panose="020B0604030504040204" pitchFamily="34" charset="0"/>
                <a:ea typeface="Tahoma" panose="020B0604030504040204" pitchFamily="34" charset="0"/>
                <a:cs typeface="Tahoma" panose="020B0604030504040204" pitchFamily="34" charset="0"/>
              </a:rPr>
              <a:t>xuống</a:t>
            </a:r>
            <a:r>
              <a:rPr lang="en-US" sz="40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prstClr val="black"/>
                </a:solidFill>
                <a:latin typeface="Tahoma" panose="020B0604030504040204" pitchFamily="34" charset="0"/>
                <a:ea typeface="Tahoma" panose="020B0604030504040204" pitchFamily="34" charset="0"/>
                <a:cs typeface="Tahoma" panose="020B0604030504040204" pitchFamily="34" charset="0"/>
              </a:rPr>
              <a:t>lớn</a:t>
            </a:r>
            <a:r>
              <a:rPr lang="en-US" sz="40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prstClr val="black"/>
                </a:solidFill>
                <a:latin typeface="Tahoma" panose="020B0604030504040204" pitchFamily="34" charset="0"/>
                <a:ea typeface="Tahoma" panose="020B0604030504040204" pitchFamily="34" charset="0"/>
                <a:cs typeface="Tahoma" panose="020B0604030504040204" pitchFamily="34" charset="0"/>
              </a:rPr>
              <a:t>hơn</a:t>
            </a:r>
            <a:r>
              <a:rPr lang="en-US" sz="40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prstClr val="black"/>
                </a:solidFill>
                <a:latin typeface="Tahoma" panose="020B0604030504040204" pitchFamily="34" charset="0"/>
                <a:ea typeface="Tahoma" panose="020B0604030504040204" pitchFamily="34" charset="0"/>
                <a:cs typeface="Tahoma" panose="020B0604030504040204" pitchFamily="34" charset="0"/>
              </a:rPr>
              <a:t>lực</a:t>
            </a:r>
            <a:r>
              <a:rPr lang="en-US" sz="40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prstClr val="black"/>
                </a:solidFill>
                <a:latin typeface="Tahoma" panose="020B0604030504040204" pitchFamily="34" charset="0"/>
                <a:ea typeface="Tahoma" panose="020B0604030504040204" pitchFamily="34" charset="0"/>
                <a:cs typeface="Tahoma" panose="020B0604030504040204" pitchFamily="34" charset="0"/>
              </a:rPr>
              <a:t>đẩy</a:t>
            </a:r>
            <a:r>
              <a:rPr lang="en-US" sz="4000" b="1" dirty="0">
                <a:solidFill>
                  <a:prstClr val="black"/>
                </a:solidFill>
                <a:latin typeface="Tahoma" panose="020B0604030504040204" pitchFamily="34" charset="0"/>
                <a:ea typeface="Tahoma" panose="020B0604030504040204" pitchFamily="34" charset="0"/>
                <a:cs typeface="Tahoma" panose="020B0604030504040204" pitchFamily="34" charset="0"/>
              </a:rPr>
              <a:t> Archimedes </a:t>
            </a:r>
            <a:r>
              <a:rPr lang="en-US" sz="4000" b="1" i="1" dirty="0">
                <a:solidFill>
                  <a:prstClr val="black"/>
                </a:solidFill>
                <a:latin typeface="Tahoma" panose="020B0604030504040204" pitchFamily="34" charset="0"/>
                <a:ea typeface="Tahoma" panose="020B0604030504040204" pitchFamily="34" charset="0"/>
                <a:cs typeface="Tahoma" panose="020B0604030504040204" pitchFamily="34" charset="0"/>
              </a:rPr>
              <a:t>F</a:t>
            </a:r>
            <a:r>
              <a:rPr lang="en-US" sz="4000" b="1" dirty="0">
                <a:solidFill>
                  <a:prstClr val="black"/>
                </a:solidFill>
                <a:latin typeface="Tahoma" panose="020B0604030504040204" pitchFamily="34" charset="0"/>
                <a:ea typeface="Tahoma" panose="020B0604030504040204" pitchFamily="34" charset="0"/>
                <a:cs typeface="Tahoma" panose="020B0604030504040204" pitchFamily="34" charset="0"/>
              </a:rPr>
              <a:t> (có </a:t>
            </a:r>
            <a:r>
              <a:rPr lang="en-US" sz="4000" b="1" dirty="0" err="1">
                <a:solidFill>
                  <a:prstClr val="black"/>
                </a:solidFill>
                <a:latin typeface="Tahoma" panose="020B0604030504040204" pitchFamily="34" charset="0"/>
                <a:ea typeface="Tahoma" panose="020B0604030504040204" pitchFamily="34" charset="0"/>
                <a:cs typeface="Tahoma" panose="020B0604030504040204" pitchFamily="34" charset="0"/>
              </a:rPr>
              <a:t>hướng</a:t>
            </a:r>
            <a:r>
              <a:rPr lang="en-US" sz="40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prstClr val="black"/>
                </a:solidFill>
                <a:latin typeface="Tahoma" panose="020B0604030504040204" pitchFamily="34" charset="0"/>
                <a:ea typeface="Tahoma" panose="020B0604030504040204" pitchFamily="34" charset="0"/>
                <a:cs typeface="Tahoma" panose="020B0604030504040204" pitchFamily="34" charset="0"/>
              </a:rPr>
              <a:t>từ</a:t>
            </a:r>
            <a:r>
              <a:rPr lang="en-US" sz="40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prstClr val="black"/>
                </a:solidFill>
                <a:latin typeface="Tahoma" panose="020B0604030504040204" pitchFamily="34" charset="0"/>
                <a:ea typeface="Tahoma" panose="020B0604030504040204" pitchFamily="34" charset="0"/>
                <a:cs typeface="Tahoma" panose="020B0604030504040204" pitchFamily="34" charset="0"/>
              </a:rPr>
              <a:t>dưới</a:t>
            </a:r>
            <a:r>
              <a:rPr lang="en-US" sz="40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prstClr val="black"/>
                </a:solidFill>
                <a:latin typeface="Tahoma" panose="020B0604030504040204" pitchFamily="34" charset="0"/>
                <a:ea typeface="Tahoma" panose="020B0604030504040204" pitchFamily="34" charset="0"/>
                <a:cs typeface="Tahoma" panose="020B0604030504040204" pitchFamily="34" charset="0"/>
              </a:rPr>
              <a:t>lên</a:t>
            </a:r>
            <a:r>
              <a:rPr lang="en-US" sz="4000" b="1" dirty="0">
                <a:solidFill>
                  <a:prstClr val="black"/>
                </a:solidFill>
                <a:latin typeface="Tahoma" panose="020B0604030504040204" pitchFamily="34" charset="0"/>
                <a:ea typeface="Tahoma" panose="020B0604030504040204" pitchFamily="34" charset="0"/>
                <a:cs typeface="Tahoma" panose="020B0604030504040204" pitchFamily="34" charset="0"/>
              </a:rPr>
              <a:t>). Do </a:t>
            </a:r>
            <a:r>
              <a:rPr lang="en-US" sz="4000" b="1" dirty="0" err="1">
                <a:solidFill>
                  <a:prstClr val="black"/>
                </a:solidFill>
                <a:latin typeface="Tahoma" panose="020B0604030504040204" pitchFamily="34" charset="0"/>
                <a:ea typeface="Tahoma" panose="020B0604030504040204" pitchFamily="34" charset="0"/>
                <a:cs typeface="Tahoma" panose="020B0604030504040204" pitchFamily="34" charset="0"/>
              </a:rPr>
              <a:t>vậy</a:t>
            </a:r>
            <a:r>
              <a:rPr lang="en-US" sz="40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prstClr val="black"/>
                </a:solidFill>
                <a:latin typeface="Tahoma" panose="020B0604030504040204" pitchFamily="34" charset="0"/>
                <a:ea typeface="Tahoma" panose="020B0604030504040204" pitchFamily="34" charset="0"/>
                <a:cs typeface="Tahoma" panose="020B0604030504040204" pitchFamily="34" charset="0"/>
              </a:rPr>
              <a:t>Hình</a:t>
            </a:r>
            <a:r>
              <a:rPr lang="en-US" sz="4000" b="1" dirty="0">
                <a:solidFill>
                  <a:prstClr val="black"/>
                </a:solidFill>
                <a:latin typeface="Tahoma" panose="020B0604030504040204" pitchFamily="34" charset="0"/>
                <a:ea typeface="Tahoma" panose="020B0604030504040204" pitchFamily="34" charset="0"/>
                <a:cs typeface="Tahoma" panose="020B0604030504040204" pitchFamily="34" charset="0"/>
              </a:rPr>
              <a:t> 4.11c </a:t>
            </a:r>
            <a:r>
              <a:rPr lang="en-US" sz="4000" b="1" dirty="0" err="1">
                <a:solidFill>
                  <a:prstClr val="black"/>
                </a:solidFill>
                <a:latin typeface="Tahoma" panose="020B0604030504040204" pitchFamily="34" charset="0"/>
                <a:ea typeface="Tahoma" panose="020B0604030504040204" pitchFamily="34" charset="0"/>
                <a:cs typeface="Tahoma" panose="020B0604030504040204" pitchFamily="34" charset="0"/>
              </a:rPr>
              <a:t>không</a:t>
            </a:r>
            <a:r>
              <a:rPr lang="en-US" sz="40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prstClr val="black"/>
                </a:solidFill>
                <a:latin typeface="Tahoma" panose="020B0604030504040204" pitchFamily="34" charset="0"/>
                <a:ea typeface="Tahoma" panose="020B0604030504040204" pitchFamily="34" charset="0"/>
                <a:cs typeface="Tahoma" panose="020B0604030504040204" pitchFamily="34" charset="0"/>
              </a:rPr>
              <a:t>đúng</a:t>
            </a:r>
            <a:r>
              <a:rPr lang="en-US" sz="4000" b="1" dirty="0">
                <a:solidFill>
                  <a:prstClr val="black"/>
                </a:solidFill>
                <a:latin typeface="Tahoma" panose="020B0604030504040204" pitchFamily="34" charset="0"/>
                <a:ea typeface="Tahoma" panose="020B0604030504040204" pitchFamily="34" charset="0"/>
                <a:cs typeface="Tahoma" panose="020B0604030504040204" pitchFamily="34" charset="0"/>
              </a:rPr>
              <a:t>.</a:t>
            </a:r>
          </a:p>
        </p:txBody>
      </p:sp>
      <p:pic>
        <p:nvPicPr>
          <p:cNvPr id="17" name="Picture 16">
            <a:extLst>
              <a:ext uri="{FF2B5EF4-FFF2-40B4-BE49-F238E27FC236}">
                <a16:creationId xmlns:a16="http://schemas.microsoft.com/office/drawing/2014/main" xmlns="" id="{28F0FEBF-71AB-4DB6-A969-93349833FCB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402685" y="4191000"/>
            <a:ext cx="14875915" cy="3782093"/>
          </a:xfrm>
          <a:prstGeom prst="rect">
            <a:avLst/>
          </a:prstGeom>
          <a:noFill/>
          <a:ln>
            <a:noFill/>
          </a:ln>
        </p:spPr>
      </p:pic>
    </p:spTree>
    <p:extLst>
      <p:ext uri="{BB962C8B-B14F-4D97-AF65-F5344CB8AC3E}">
        <p14:creationId xmlns:p14="http://schemas.microsoft.com/office/powerpoint/2010/main" val="373443507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down)">
                                      <p:cBhvr>
                                        <p:cTn id="7" dur="500"/>
                                        <p:tgtEl>
                                          <p:spTgt spid="97"/>
                                        </p:tgtEl>
                                      </p:cBhvr>
                                    </p:animEffect>
                                  </p:childTnLst>
                                </p:cTn>
                              </p:par>
                              <p:par>
                                <p:cTn id="8" presetID="22" presetClass="entr" presetSubtype="4"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wipe(down)">
                                      <p:cBhvr>
                                        <p:cTn id="10" dur="5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99"/>
                                        </p:tgtEl>
                                        <p:attrNameLst>
                                          <p:attrName>style.visibility</p:attrName>
                                        </p:attrNameLst>
                                      </p:cBhvr>
                                      <p:to>
                                        <p:strVal val="visible"/>
                                      </p:to>
                                    </p:set>
                                    <p:animEffect transition="in" filter="wipe(up)">
                                      <p:cBhvr>
                                        <p:cTn id="15" dur="500"/>
                                        <p:tgtEl>
                                          <p:spTgt spid="99"/>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nodeType="clickEffect">
                                  <p:stCondLst>
                                    <p:cond delay="0"/>
                                  </p:stCondLst>
                                  <p:childTnLst>
                                    <p:set>
                                      <p:cBhvr>
                                        <p:cTn id="19" dur="1" fill="hold">
                                          <p:stCondLst>
                                            <p:cond delay="0"/>
                                          </p:stCondLst>
                                        </p:cTn>
                                        <p:tgtEl>
                                          <p:spTgt spid="99">
                                            <p:txEl>
                                              <p:pRg st="0" end="0"/>
                                            </p:txEl>
                                          </p:spTgt>
                                        </p:tgtEl>
                                        <p:attrNameLst>
                                          <p:attrName>style.visibility</p:attrName>
                                        </p:attrNameLst>
                                      </p:cBhvr>
                                      <p:to>
                                        <p:strVal val="visible"/>
                                      </p:to>
                                    </p:set>
                                    <p:animEffect transition="in" filter="wipe(up)">
                                      <p:cBhvr>
                                        <p:cTn id="20" dur="500"/>
                                        <p:tgtEl>
                                          <p:spTgt spid="99">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nodeType="clickEffect">
                                  <p:stCondLst>
                                    <p:cond delay="0"/>
                                  </p:stCondLst>
                                  <p:childTnLst>
                                    <p:set>
                                      <p:cBhvr>
                                        <p:cTn id="24" dur="1" fill="hold">
                                          <p:stCondLst>
                                            <p:cond delay="0"/>
                                          </p:stCondLst>
                                        </p:cTn>
                                        <p:tgtEl>
                                          <p:spTgt spid="99">
                                            <p:txEl>
                                              <p:pRg st="1" end="1"/>
                                            </p:txEl>
                                          </p:spTgt>
                                        </p:tgtEl>
                                        <p:attrNameLst>
                                          <p:attrName>style.visibility</p:attrName>
                                        </p:attrNameLst>
                                      </p:cBhvr>
                                      <p:to>
                                        <p:strVal val="visible"/>
                                      </p:to>
                                    </p:set>
                                    <p:animEffect transition="in" filter="wipe(up)">
                                      <p:cBhvr>
                                        <p:cTn id="25" dur="500"/>
                                        <p:tgtEl>
                                          <p:spTgt spid="9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7" name="Title 1">
                <a:extLst>
                  <a:ext uri="{FF2B5EF4-FFF2-40B4-BE49-F238E27FC236}">
                    <a16:creationId xmlns:a16="http://schemas.microsoft.com/office/drawing/2014/main" xmlns="" id="{D87ADF89-46F9-4713-9744-A644701231B8}"/>
                  </a:ext>
                </a:extLst>
              </p:cNvPr>
              <p:cNvSpPr txBox="1">
                <a:spLocks/>
              </p:cNvSpPr>
              <p:nvPr/>
            </p:nvSpPr>
            <p:spPr>
              <a:xfrm>
                <a:off x="838200" y="1879601"/>
                <a:ext cx="23164800" cy="7645399"/>
              </a:xfrm>
              <a:prstGeom prst="rect">
                <a:avLst/>
              </a:prstGeom>
              <a:solidFill>
                <a:schemeClr val="bg1">
                  <a:lumMod val="95000"/>
                </a:schemeClr>
              </a:solidFill>
              <a:ln>
                <a:solidFill>
                  <a:schemeClr val="tx2">
                    <a:lumMod val="20000"/>
                    <a:lumOff val="80000"/>
                  </a:schemeClr>
                </a:solidFill>
              </a:ln>
            </p:spPr>
            <p:txBody>
              <a:bodyPr/>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pPr>
                  <a:lnSpc>
                    <a:spcPct val="100000"/>
                  </a:lnSpc>
                </a:pPr>
                <a:r>
                  <a:rPr lang="en-US" sz="4400" b="1" dirty="0" err="1">
                    <a:solidFill>
                      <a:srgbClr val="FF0000"/>
                    </a:solidFill>
                    <a:latin typeface="Tahoma" panose="020B0604030504040204" pitchFamily="34" charset="0"/>
                    <a:ea typeface="Tahoma" panose="020B0604030504040204" pitchFamily="34" charset="0"/>
                    <a:cs typeface="Tahoma" panose="020B0604030504040204" pitchFamily="34" charset="0"/>
                  </a:rPr>
                  <a:t>Ví</a:t>
                </a:r>
                <a:r>
                  <a:rPr lang="en-US" sz="44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FF0000"/>
                    </a:solidFill>
                    <a:latin typeface="Tahoma" panose="020B0604030504040204" pitchFamily="34" charset="0"/>
                    <a:ea typeface="Tahoma" panose="020B0604030504040204" pitchFamily="34" charset="0"/>
                    <a:cs typeface="Tahoma" panose="020B0604030504040204" pitchFamily="34" charset="0"/>
                  </a:rPr>
                  <a:t>dụ</a:t>
                </a:r>
                <a:r>
                  <a:rPr lang="en-US" sz="4400" b="1" dirty="0">
                    <a:solidFill>
                      <a:srgbClr val="FF0000"/>
                    </a:solidFill>
                    <a:latin typeface="Tahoma" panose="020B0604030504040204" pitchFamily="34" charset="0"/>
                    <a:ea typeface="Tahoma" panose="020B0604030504040204" pitchFamily="34" charset="0"/>
                    <a:cs typeface="Tahoma" panose="020B0604030504040204" pitchFamily="34" charset="0"/>
                  </a:rPr>
                  <a:t> 4.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Một</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vật</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được</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thả</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chìm</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hoàn</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toàn</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dưới</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đáy</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một</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cốc</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chất</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lỏng</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Biết</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rằng</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trong</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ba</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cách</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biểu</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diễn</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lực</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đẩy</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Archimedes (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Ác-si-mét</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sz="4400" b="1" i="1">
                            <a:solidFill>
                              <a:prstClr val="black"/>
                            </a:solidFill>
                            <a:latin typeface="Cambria Math"/>
                          </a:rPr>
                        </m:ctrlPr>
                      </m:accPr>
                      <m:e>
                        <m:r>
                          <a:rPr lang="en-US" sz="4400" b="1" i="1">
                            <a:solidFill>
                              <a:prstClr val="black"/>
                            </a:solidFill>
                            <a:latin typeface="Cambria Math" panose="02040503050406030204" pitchFamily="18" charset="0"/>
                          </a:rPr>
                          <m:t>𝑭</m:t>
                        </m:r>
                      </m:e>
                    </m:acc>
                  </m:oMath>
                </a14:m>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và</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trọng</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lực</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sz="4400" b="1" i="1">
                            <a:solidFill>
                              <a:prstClr val="black"/>
                            </a:solidFill>
                            <a:latin typeface="Cambria Math"/>
                          </a:rPr>
                        </m:ctrlPr>
                      </m:accPr>
                      <m:e>
                        <m:r>
                          <a:rPr lang="en-US" sz="4400" b="1" i="1">
                            <a:solidFill>
                              <a:prstClr val="black"/>
                            </a:solidFill>
                            <a:latin typeface="Cambria Math" panose="02040503050406030204" pitchFamily="18" charset="0"/>
                          </a:rPr>
                          <m:t>𝑷</m:t>
                        </m:r>
                      </m:e>
                    </m:acc>
                  </m:oMath>
                </a14:m>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tác</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động</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lên</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vật</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 ở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Hình</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4.11 có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một</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cách</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biểu</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diễn</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đúng</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a:t>
                </a:r>
              </a:p>
              <a:p>
                <a:pPr>
                  <a:lnSpc>
                    <a:spcPct val="100000"/>
                  </a:lnSpc>
                </a:pPr>
                <a:endPar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a:lnSpc>
                    <a:spcPct val="100000"/>
                  </a:lnSpc>
                </a:pPr>
                <a:endPar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a:lnSpc>
                    <a:spcPct val="100000"/>
                  </a:lnSpc>
                </a:pPr>
                <a:endPar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a:lnSpc>
                    <a:spcPct val="100000"/>
                  </a:lnSpc>
                </a:pPr>
                <a:endPar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a:lnSpc>
                    <a:spcPct val="100000"/>
                  </a:lnSpc>
                </a:pPr>
                <a:endPar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a:lnSpc>
                    <a:spcPct val="100000"/>
                  </a:lnSpc>
                </a:pPr>
                <a:endPar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a:lnSpc>
                    <a:spcPct val="100000"/>
                  </a:lnSpc>
                </a:pP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Hãy</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chỉ</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ra</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mối</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quan</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hệ</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giữa</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trọng</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lượng</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riêng</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của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vật</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và</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trọng</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lượng</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riêng</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của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chất</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lỏng</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trong</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cốc</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a:t>
                </a:r>
              </a:p>
              <a:p>
                <a:endPar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97" name="Title 1">
                <a:extLst>
                  <a:ext uri="{FF2B5EF4-FFF2-40B4-BE49-F238E27FC236}">
                    <a16:creationId xmlns:a16="http://schemas.microsoft.com/office/drawing/2014/main" id="{D87ADF89-46F9-4713-9744-A644701231B8}"/>
                  </a:ext>
                </a:extLst>
              </p:cNvPr>
              <p:cNvSpPr txBox="1">
                <a:spLocks noRot="1" noChangeAspect="1" noMove="1" noResize="1" noEditPoints="1" noAdjustHandles="1" noChangeArrowheads="1" noChangeShapeType="1" noTextEdit="1"/>
              </p:cNvSpPr>
              <p:nvPr/>
            </p:nvSpPr>
            <p:spPr>
              <a:xfrm>
                <a:off x="838200" y="1879601"/>
                <a:ext cx="23164800" cy="7645399"/>
              </a:xfrm>
              <a:prstGeom prst="rect">
                <a:avLst/>
              </a:prstGeom>
              <a:blipFill>
                <a:blip r:embed="rId3"/>
                <a:stretch>
                  <a:fillRect l="-1052" t="-1512" r="-842" b="-2466"/>
                </a:stretch>
              </a:blipFill>
              <a:ln>
                <a:solidFill>
                  <a:schemeClr val="tx2">
                    <a:lumMod val="20000"/>
                    <a:lumOff val="80000"/>
                  </a:schemeClr>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9" name="Content Placeholder 2">
                <a:extLst>
                  <a:ext uri="{FF2B5EF4-FFF2-40B4-BE49-F238E27FC236}">
                    <a16:creationId xmlns:a16="http://schemas.microsoft.com/office/drawing/2014/main" xmlns="" id="{14822BB7-DB89-4357-87F0-6E511FC44A6A}"/>
                  </a:ext>
                </a:extLst>
              </p:cNvPr>
              <p:cNvSpPr txBox="1">
                <a:spLocks/>
              </p:cNvSpPr>
              <p:nvPr/>
            </p:nvSpPr>
            <p:spPr>
              <a:xfrm>
                <a:off x="838200" y="9448800"/>
                <a:ext cx="23164800" cy="3881107"/>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gn="ctr">
                  <a:buFont typeface="Arial" panose="020B0604020202020204" pitchFamily="34" charset="0"/>
                  <a:buNone/>
                </a:pPr>
                <a:r>
                  <a:rPr lang="en-US" sz="4000" b="1" dirty="0" err="1">
                    <a:solidFill>
                      <a:srgbClr val="FF0000"/>
                    </a:solidFill>
                    <a:latin typeface="Tahoma" panose="020B0604030504040204" pitchFamily="34" charset="0"/>
                    <a:ea typeface="Tahoma" panose="020B0604030504040204" pitchFamily="34" charset="0"/>
                    <a:cs typeface="Tahoma" panose="020B0604030504040204" pitchFamily="34" charset="0"/>
                  </a:rPr>
                  <a:t>Lời</a:t>
                </a:r>
                <a:r>
                  <a:rPr lang="en-US" sz="40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srgbClr val="FF0000"/>
                    </a:solidFill>
                    <a:latin typeface="Tahoma" panose="020B0604030504040204" pitchFamily="34" charset="0"/>
                    <a:ea typeface="Tahoma" panose="020B0604030504040204" pitchFamily="34" charset="0"/>
                    <a:cs typeface="Tahoma" panose="020B0604030504040204" pitchFamily="34" charset="0"/>
                  </a:rPr>
                  <a:t>giải</a:t>
                </a:r>
                <a:r>
                  <a:rPr lang="en-US" sz="4000" b="1" dirty="0">
                    <a:solidFill>
                      <a:srgbClr val="FF0000"/>
                    </a:solidFill>
                    <a:latin typeface="Tahoma" panose="020B0604030504040204" pitchFamily="34" charset="0"/>
                    <a:ea typeface="Tahoma" panose="020B0604030504040204" pitchFamily="34" charset="0"/>
                    <a:cs typeface="Tahoma" panose="020B0604030504040204" pitchFamily="34" charset="0"/>
                  </a:rPr>
                  <a:t>:</a:t>
                </a:r>
              </a:p>
              <a:p>
                <a:pPr marL="0" indent="0">
                  <a:buFont typeface="Arial" panose="020B0604020202020204" pitchFamily="34" charset="0"/>
                  <a:buNone/>
                </a:pPr>
                <a:r>
                  <a:rPr lang="en-US" sz="4000" b="1" dirty="0" err="1">
                    <a:solidFill>
                      <a:prstClr val="black"/>
                    </a:solidFill>
                    <a:latin typeface="Tahoma" panose="020B0604030504040204" pitchFamily="34" charset="0"/>
                    <a:ea typeface="Tahoma" panose="020B0604030504040204" pitchFamily="34" charset="0"/>
                    <a:cs typeface="Tahoma" panose="020B0604030504040204" pitchFamily="34" charset="0"/>
                  </a:rPr>
                  <a:t>Vậy</a:t>
                </a:r>
                <a:r>
                  <a:rPr lang="en-US" sz="40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prstClr val="black"/>
                    </a:solidFill>
                    <a:latin typeface="Tahoma" panose="020B0604030504040204" pitchFamily="34" charset="0"/>
                    <a:ea typeface="Tahoma" panose="020B0604030504040204" pitchFamily="34" charset="0"/>
                    <a:cs typeface="Tahoma" panose="020B0604030504040204" pitchFamily="34" charset="0"/>
                  </a:rPr>
                  <a:t>hình</a:t>
                </a:r>
                <a:r>
                  <a:rPr lang="en-US" sz="40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prstClr val="black"/>
                    </a:solidFill>
                    <a:latin typeface="Tahoma" panose="020B0604030504040204" pitchFamily="34" charset="0"/>
                    <a:ea typeface="Tahoma" panose="020B0604030504040204" pitchFamily="34" charset="0"/>
                    <a:cs typeface="Tahoma" panose="020B0604030504040204" pitchFamily="34" charset="0"/>
                  </a:rPr>
                  <a:t>biểu</a:t>
                </a:r>
                <a:r>
                  <a:rPr lang="en-US" sz="40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prstClr val="black"/>
                    </a:solidFill>
                    <a:latin typeface="Tahoma" panose="020B0604030504040204" pitchFamily="34" charset="0"/>
                    <a:ea typeface="Tahoma" panose="020B0604030504040204" pitchFamily="34" charset="0"/>
                    <a:cs typeface="Tahoma" panose="020B0604030504040204" pitchFamily="34" charset="0"/>
                  </a:rPr>
                  <a:t>diễn</a:t>
                </a:r>
                <a:r>
                  <a:rPr lang="en-US" sz="40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prstClr val="black"/>
                    </a:solidFill>
                    <a:latin typeface="Tahoma" panose="020B0604030504040204" pitchFamily="34" charset="0"/>
                    <a:ea typeface="Tahoma" panose="020B0604030504040204" pitchFamily="34" charset="0"/>
                    <a:cs typeface="Tahoma" panose="020B0604030504040204" pitchFamily="34" charset="0"/>
                  </a:rPr>
                  <a:t>đúng</a:t>
                </a:r>
                <a:r>
                  <a:rPr lang="en-US" sz="40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prstClr val="black"/>
                    </a:solidFill>
                    <a:latin typeface="Tahoma" panose="020B0604030504040204" pitchFamily="34" charset="0"/>
                    <a:ea typeface="Tahoma" panose="020B0604030504040204" pitchFamily="34" charset="0"/>
                    <a:cs typeface="Tahoma" panose="020B0604030504040204" pitchFamily="34" charset="0"/>
                  </a:rPr>
                  <a:t>là</a:t>
                </a:r>
                <a:r>
                  <a:rPr lang="en-US" sz="40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prstClr val="black"/>
                    </a:solidFill>
                    <a:latin typeface="Tahoma" panose="020B0604030504040204" pitchFamily="34" charset="0"/>
                    <a:ea typeface="Tahoma" panose="020B0604030504040204" pitchFamily="34" charset="0"/>
                    <a:cs typeface="Tahoma" panose="020B0604030504040204" pitchFamily="34" charset="0"/>
                  </a:rPr>
                  <a:t>Hình</a:t>
                </a:r>
                <a:r>
                  <a:rPr lang="en-US" sz="4000" b="1" dirty="0">
                    <a:solidFill>
                      <a:prstClr val="black"/>
                    </a:solidFill>
                    <a:latin typeface="Tahoma" panose="020B0604030504040204" pitchFamily="34" charset="0"/>
                    <a:ea typeface="Tahoma" panose="020B0604030504040204" pitchFamily="34" charset="0"/>
                    <a:cs typeface="Tahoma" panose="020B0604030504040204" pitchFamily="34" charset="0"/>
                  </a:rPr>
                  <a:t> 4.11b. Theo </a:t>
                </a:r>
                <a:r>
                  <a:rPr lang="en-US" sz="4000" b="1" dirty="0" err="1">
                    <a:solidFill>
                      <a:prstClr val="black"/>
                    </a:solidFill>
                    <a:latin typeface="Tahoma" panose="020B0604030504040204" pitchFamily="34" charset="0"/>
                    <a:ea typeface="Tahoma" panose="020B0604030504040204" pitchFamily="34" charset="0"/>
                    <a:cs typeface="Tahoma" panose="020B0604030504040204" pitchFamily="34" charset="0"/>
                  </a:rPr>
                  <a:t>đó</a:t>
                </a:r>
                <a:r>
                  <a:rPr lang="en-US" sz="40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prstClr val="black"/>
                    </a:solidFill>
                    <a:latin typeface="Tahoma" panose="020B0604030504040204" pitchFamily="34" charset="0"/>
                    <a:ea typeface="Tahoma" panose="020B0604030504040204" pitchFamily="34" charset="0"/>
                    <a:cs typeface="Tahoma" panose="020B0604030504040204" pitchFamily="34" charset="0"/>
                  </a:rPr>
                  <a:t>vectơ</a:t>
                </a:r>
                <a:r>
                  <a:rPr lang="en-US" sz="40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prstClr val="black"/>
                    </a:solidFill>
                    <a:latin typeface="Tahoma" panose="020B0604030504040204" pitchFamily="34" charset="0"/>
                    <a:ea typeface="Tahoma" panose="020B0604030504040204" pitchFamily="34" charset="0"/>
                    <a:cs typeface="Tahoma" panose="020B0604030504040204" pitchFamily="34" charset="0"/>
                  </a:rPr>
                  <a:t>biểu</a:t>
                </a:r>
                <a:r>
                  <a:rPr lang="en-US" sz="40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prstClr val="black"/>
                    </a:solidFill>
                    <a:latin typeface="Tahoma" panose="020B0604030504040204" pitchFamily="34" charset="0"/>
                    <a:ea typeface="Tahoma" panose="020B0604030504040204" pitchFamily="34" charset="0"/>
                    <a:cs typeface="Tahoma" panose="020B0604030504040204" pitchFamily="34" charset="0"/>
                  </a:rPr>
                  <a:t>diễn</a:t>
                </a:r>
                <a:r>
                  <a:rPr lang="en-US" sz="40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prstClr val="black"/>
                    </a:solidFill>
                    <a:latin typeface="Tahoma" panose="020B0604030504040204" pitchFamily="34" charset="0"/>
                    <a:ea typeface="Tahoma" panose="020B0604030504040204" pitchFamily="34" charset="0"/>
                    <a:cs typeface="Tahoma" panose="020B0604030504040204" pitchFamily="34" charset="0"/>
                  </a:rPr>
                  <a:t>lực</a:t>
                </a:r>
                <a:r>
                  <a:rPr lang="en-US" sz="4000"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sz="4000" b="1" i="1">
                            <a:solidFill>
                              <a:prstClr val="black"/>
                            </a:solidFill>
                            <a:latin typeface="Cambria Math"/>
                          </a:rPr>
                        </m:ctrlPr>
                      </m:accPr>
                      <m:e>
                        <m:r>
                          <a:rPr lang="en-US" sz="4000" b="1" i="1">
                            <a:solidFill>
                              <a:prstClr val="black"/>
                            </a:solidFill>
                            <a:latin typeface="Cambria Math" panose="02040503050406030204" pitchFamily="18" charset="0"/>
                          </a:rPr>
                          <m:t>𝑷</m:t>
                        </m:r>
                      </m:e>
                    </m:acc>
                  </m:oMath>
                </a14:m>
                <a:r>
                  <a:rPr lang="en-US" sz="4000" b="1" dirty="0">
                    <a:solidFill>
                      <a:prstClr val="black"/>
                    </a:solidFill>
                    <a:latin typeface="Tahoma" panose="020B0604030504040204" pitchFamily="34" charset="0"/>
                    <a:ea typeface="Tahoma" panose="020B0604030504040204" pitchFamily="34" charset="0"/>
                    <a:cs typeface="Tahoma" panose="020B0604030504040204" pitchFamily="34" charset="0"/>
                  </a:rPr>
                  <a:t> có </a:t>
                </a:r>
                <a:r>
                  <a:rPr lang="en-US" sz="4000" b="1" dirty="0" err="1">
                    <a:solidFill>
                      <a:prstClr val="black"/>
                    </a:solidFill>
                    <a:latin typeface="Tahoma" panose="020B0604030504040204" pitchFamily="34" charset="0"/>
                    <a:ea typeface="Tahoma" panose="020B0604030504040204" pitchFamily="34" charset="0"/>
                    <a:cs typeface="Tahoma" panose="020B0604030504040204" pitchFamily="34" charset="0"/>
                  </a:rPr>
                  <a:t>độ</a:t>
                </a:r>
                <a:r>
                  <a:rPr lang="en-US" sz="40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prstClr val="black"/>
                    </a:solidFill>
                    <a:latin typeface="Tahoma" panose="020B0604030504040204" pitchFamily="34" charset="0"/>
                    <a:ea typeface="Tahoma" panose="020B0604030504040204" pitchFamily="34" charset="0"/>
                    <a:cs typeface="Tahoma" panose="020B0604030504040204" pitchFamily="34" charset="0"/>
                  </a:rPr>
                  <a:t>dài</a:t>
                </a:r>
                <a:r>
                  <a:rPr lang="en-US" sz="40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prstClr val="black"/>
                    </a:solidFill>
                    <a:latin typeface="Tahoma" panose="020B0604030504040204" pitchFamily="34" charset="0"/>
                    <a:ea typeface="Tahoma" panose="020B0604030504040204" pitchFamily="34" charset="0"/>
                    <a:cs typeface="Tahoma" panose="020B0604030504040204" pitchFamily="34" charset="0"/>
                  </a:rPr>
                  <a:t>gấp</a:t>
                </a:r>
                <a:r>
                  <a:rPr lang="en-US" sz="4000" b="1" dirty="0">
                    <a:solidFill>
                      <a:prstClr val="black"/>
                    </a:solidFill>
                    <a:latin typeface="Tahoma" panose="020B0604030504040204" pitchFamily="34" charset="0"/>
                    <a:ea typeface="Tahoma" panose="020B0604030504040204" pitchFamily="34" charset="0"/>
                    <a:cs typeface="Tahoma" panose="020B0604030504040204" pitchFamily="34" charset="0"/>
                  </a:rPr>
                  <a:t> 3 </a:t>
                </a:r>
                <a:r>
                  <a:rPr lang="en-US" sz="4000" b="1" dirty="0" err="1">
                    <a:solidFill>
                      <a:prstClr val="black"/>
                    </a:solidFill>
                    <a:latin typeface="Tahoma" panose="020B0604030504040204" pitchFamily="34" charset="0"/>
                    <a:ea typeface="Tahoma" panose="020B0604030504040204" pitchFamily="34" charset="0"/>
                    <a:cs typeface="Tahoma" panose="020B0604030504040204" pitchFamily="34" charset="0"/>
                  </a:rPr>
                  <a:t>lần</a:t>
                </a:r>
                <a:r>
                  <a:rPr lang="en-US" sz="40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prstClr val="black"/>
                    </a:solidFill>
                    <a:latin typeface="Tahoma" panose="020B0604030504040204" pitchFamily="34" charset="0"/>
                    <a:ea typeface="Tahoma" panose="020B0604030504040204" pitchFamily="34" charset="0"/>
                    <a:cs typeface="Tahoma" panose="020B0604030504040204" pitchFamily="34" charset="0"/>
                  </a:rPr>
                  <a:t>độ</a:t>
                </a:r>
                <a:r>
                  <a:rPr lang="en-US" sz="40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prstClr val="black"/>
                    </a:solidFill>
                    <a:latin typeface="Tahoma" panose="020B0604030504040204" pitchFamily="34" charset="0"/>
                    <a:ea typeface="Tahoma" panose="020B0604030504040204" pitchFamily="34" charset="0"/>
                    <a:cs typeface="Tahoma" panose="020B0604030504040204" pitchFamily="34" charset="0"/>
                  </a:rPr>
                  <a:t>dài</a:t>
                </a:r>
                <a:r>
                  <a:rPr lang="en-US" sz="4000" b="1" dirty="0">
                    <a:solidFill>
                      <a:prstClr val="black"/>
                    </a:solidFill>
                    <a:latin typeface="Tahoma" panose="020B0604030504040204" pitchFamily="34" charset="0"/>
                    <a:ea typeface="Tahoma" panose="020B0604030504040204" pitchFamily="34" charset="0"/>
                    <a:cs typeface="Tahoma" panose="020B0604030504040204" pitchFamily="34" charset="0"/>
                  </a:rPr>
                  <a:t> của </a:t>
                </a:r>
                <a:r>
                  <a:rPr lang="en-US" sz="4000" b="1" dirty="0" err="1">
                    <a:solidFill>
                      <a:prstClr val="black"/>
                    </a:solidFill>
                    <a:latin typeface="Tahoma" panose="020B0604030504040204" pitchFamily="34" charset="0"/>
                    <a:ea typeface="Tahoma" panose="020B0604030504040204" pitchFamily="34" charset="0"/>
                    <a:cs typeface="Tahoma" panose="020B0604030504040204" pitchFamily="34" charset="0"/>
                  </a:rPr>
                  <a:t>vectơ</a:t>
                </a:r>
                <a:r>
                  <a:rPr lang="en-US" sz="40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prstClr val="black"/>
                    </a:solidFill>
                    <a:latin typeface="Tahoma" panose="020B0604030504040204" pitchFamily="34" charset="0"/>
                    <a:ea typeface="Tahoma" panose="020B0604030504040204" pitchFamily="34" charset="0"/>
                    <a:cs typeface="Tahoma" panose="020B0604030504040204" pitchFamily="34" charset="0"/>
                  </a:rPr>
                  <a:t>biểu</a:t>
                </a:r>
                <a:r>
                  <a:rPr lang="en-US" sz="40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prstClr val="black"/>
                    </a:solidFill>
                    <a:latin typeface="Tahoma" panose="020B0604030504040204" pitchFamily="34" charset="0"/>
                    <a:ea typeface="Tahoma" panose="020B0604030504040204" pitchFamily="34" charset="0"/>
                    <a:cs typeface="Tahoma" panose="020B0604030504040204" pitchFamily="34" charset="0"/>
                  </a:rPr>
                  <a:t>diễn</a:t>
                </a:r>
                <a:r>
                  <a:rPr lang="en-US" sz="40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prstClr val="black"/>
                    </a:solidFill>
                    <a:latin typeface="Tahoma" panose="020B0604030504040204" pitchFamily="34" charset="0"/>
                    <a:ea typeface="Tahoma" panose="020B0604030504040204" pitchFamily="34" charset="0"/>
                    <a:cs typeface="Tahoma" panose="020B0604030504040204" pitchFamily="34" charset="0"/>
                  </a:rPr>
                  <a:t>lực</a:t>
                </a:r>
                <a:r>
                  <a:rPr lang="en-US" sz="4000"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sz="4000" b="1" i="1">
                            <a:solidFill>
                              <a:prstClr val="black"/>
                            </a:solidFill>
                            <a:latin typeface="Cambria Math"/>
                          </a:rPr>
                        </m:ctrlPr>
                      </m:accPr>
                      <m:e>
                        <m:r>
                          <a:rPr lang="en-US" sz="4000" b="1" i="1">
                            <a:solidFill>
                              <a:prstClr val="black"/>
                            </a:solidFill>
                            <a:latin typeface="Cambria Math" panose="02040503050406030204" pitchFamily="18" charset="0"/>
                          </a:rPr>
                          <m:t>𝑭</m:t>
                        </m:r>
                      </m:e>
                    </m:acc>
                  </m:oMath>
                </a14:m>
                <a:r>
                  <a:rPr lang="en-US" sz="4000" b="1" dirty="0">
                    <a:solidFill>
                      <a:prstClr val="black"/>
                    </a:solidFill>
                    <a:latin typeface="Tahoma" panose="020B0604030504040204" pitchFamily="34" charset="0"/>
                    <a:ea typeface="Tahoma" panose="020B0604030504040204" pitchFamily="34" charset="0"/>
                    <a:cs typeface="Tahoma" panose="020B0604030504040204" pitchFamily="34" charset="0"/>
                  </a:rPr>
                  <a:t>. Độ </a:t>
                </a:r>
                <a:r>
                  <a:rPr lang="en-US" sz="4000" b="1" dirty="0" err="1">
                    <a:solidFill>
                      <a:prstClr val="black"/>
                    </a:solidFill>
                    <a:latin typeface="Tahoma" panose="020B0604030504040204" pitchFamily="34" charset="0"/>
                    <a:ea typeface="Tahoma" panose="020B0604030504040204" pitchFamily="34" charset="0"/>
                    <a:cs typeface="Tahoma" panose="020B0604030504040204" pitchFamily="34" charset="0"/>
                  </a:rPr>
                  <a:t>lớn</a:t>
                </a:r>
                <a:r>
                  <a:rPr lang="en-US" sz="4000" b="1" dirty="0">
                    <a:solidFill>
                      <a:prstClr val="black"/>
                    </a:solidFill>
                    <a:latin typeface="Tahoma" panose="020B0604030504040204" pitchFamily="34" charset="0"/>
                    <a:ea typeface="Tahoma" panose="020B0604030504040204" pitchFamily="34" charset="0"/>
                    <a:cs typeface="Tahoma" panose="020B0604030504040204" pitchFamily="34" charset="0"/>
                  </a:rPr>
                  <a:t> của </a:t>
                </a:r>
                <a:r>
                  <a:rPr lang="en-US" sz="4000" b="1" dirty="0" err="1">
                    <a:solidFill>
                      <a:prstClr val="black"/>
                    </a:solidFill>
                    <a:latin typeface="Tahoma" panose="020B0604030504040204" pitchFamily="34" charset="0"/>
                    <a:ea typeface="Tahoma" panose="020B0604030504040204" pitchFamily="34" charset="0"/>
                    <a:cs typeface="Tahoma" panose="020B0604030504040204" pitchFamily="34" charset="0"/>
                  </a:rPr>
                  <a:t>trọng</a:t>
                </a:r>
                <a:r>
                  <a:rPr lang="en-US" sz="40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prstClr val="black"/>
                    </a:solidFill>
                    <a:latin typeface="Tahoma" panose="020B0604030504040204" pitchFamily="34" charset="0"/>
                    <a:ea typeface="Tahoma" panose="020B0604030504040204" pitchFamily="34" charset="0"/>
                    <a:cs typeface="Tahoma" panose="020B0604030504040204" pitchFamily="34" charset="0"/>
                  </a:rPr>
                  <a:t>lực</a:t>
                </a:r>
                <a:r>
                  <a:rPr lang="en-US" sz="40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prstClr val="black"/>
                    </a:solidFill>
                    <a:latin typeface="Tahoma" panose="020B0604030504040204" pitchFamily="34" charset="0"/>
                    <a:ea typeface="Tahoma" panose="020B0604030504040204" pitchFamily="34" charset="0"/>
                    <a:cs typeface="Tahoma" panose="020B0604030504040204" pitchFamily="34" charset="0"/>
                  </a:rPr>
                  <a:t>và</a:t>
                </a:r>
                <a:r>
                  <a:rPr lang="en-US" sz="40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prstClr val="black"/>
                    </a:solidFill>
                    <a:latin typeface="Tahoma" panose="020B0604030504040204" pitchFamily="34" charset="0"/>
                    <a:ea typeface="Tahoma" panose="020B0604030504040204" pitchFamily="34" charset="0"/>
                    <a:cs typeface="Tahoma" panose="020B0604030504040204" pitchFamily="34" charset="0"/>
                  </a:rPr>
                  <a:t>lực</a:t>
                </a:r>
                <a:r>
                  <a:rPr lang="en-US" sz="40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prstClr val="black"/>
                    </a:solidFill>
                    <a:latin typeface="Tahoma" panose="020B0604030504040204" pitchFamily="34" charset="0"/>
                    <a:ea typeface="Tahoma" panose="020B0604030504040204" pitchFamily="34" charset="0"/>
                    <a:cs typeface="Tahoma" panose="020B0604030504040204" pitchFamily="34" charset="0"/>
                  </a:rPr>
                  <a:t>đẩy</a:t>
                </a:r>
                <a:r>
                  <a:rPr lang="en-US" sz="4000" b="1" dirty="0">
                    <a:solidFill>
                      <a:prstClr val="black"/>
                    </a:solidFill>
                    <a:latin typeface="Tahoma" panose="020B0604030504040204" pitchFamily="34" charset="0"/>
                    <a:ea typeface="Tahoma" panose="020B0604030504040204" pitchFamily="34" charset="0"/>
                    <a:cs typeface="Tahoma" panose="020B0604030504040204" pitchFamily="34" charset="0"/>
                  </a:rPr>
                  <a:t> Archimedes </a:t>
                </a:r>
                <a:r>
                  <a:rPr lang="en-US" sz="4000" b="1" dirty="0" err="1">
                    <a:solidFill>
                      <a:prstClr val="black"/>
                    </a:solidFill>
                    <a:latin typeface="Tahoma" panose="020B0604030504040204" pitchFamily="34" charset="0"/>
                    <a:ea typeface="Tahoma" panose="020B0604030504040204" pitchFamily="34" charset="0"/>
                    <a:cs typeface="Tahoma" panose="020B0604030504040204" pitchFamily="34" charset="0"/>
                  </a:rPr>
                  <a:t>tác</a:t>
                </a:r>
                <a:r>
                  <a:rPr lang="en-US" sz="40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prstClr val="black"/>
                    </a:solidFill>
                    <a:latin typeface="Tahoma" panose="020B0604030504040204" pitchFamily="34" charset="0"/>
                    <a:ea typeface="Tahoma" panose="020B0604030504040204" pitchFamily="34" charset="0"/>
                    <a:cs typeface="Tahoma" panose="020B0604030504040204" pitchFamily="34" charset="0"/>
                  </a:rPr>
                  <a:t>dụng</a:t>
                </a:r>
                <a:r>
                  <a:rPr lang="en-US" sz="40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prstClr val="black"/>
                    </a:solidFill>
                    <a:latin typeface="Tahoma" panose="020B0604030504040204" pitchFamily="34" charset="0"/>
                    <a:ea typeface="Tahoma" panose="020B0604030504040204" pitchFamily="34" charset="0"/>
                    <a:cs typeface="Tahoma" panose="020B0604030504040204" pitchFamily="34" charset="0"/>
                  </a:rPr>
                  <a:t>lên</a:t>
                </a:r>
                <a:r>
                  <a:rPr lang="en-US" sz="4000" b="1" dirty="0">
                    <a:solidFill>
                      <a:prstClr val="black"/>
                    </a:solidFill>
                    <a:latin typeface="Tahoma" panose="020B0604030504040204" pitchFamily="34" charset="0"/>
                    <a:ea typeface="Tahoma" panose="020B0604030504040204" pitchFamily="34" charset="0"/>
                    <a:cs typeface="Tahoma" panose="020B0604030504040204" pitchFamily="34" charset="0"/>
                  </a:rPr>
                  <a:t> A </a:t>
                </a:r>
                <a:r>
                  <a:rPr lang="en-US" sz="4000" b="1" dirty="0" err="1">
                    <a:solidFill>
                      <a:prstClr val="black"/>
                    </a:solidFill>
                    <a:latin typeface="Tahoma" panose="020B0604030504040204" pitchFamily="34" charset="0"/>
                    <a:ea typeface="Tahoma" panose="020B0604030504040204" pitchFamily="34" charset="0"/>
                    <a:cs typeface="Tahoma" panose="020B0604030504040204" pitchFamily="34" charset="0"/>
                  </a:rPr>
                  <a:t>là</a:t>
                </a:r>
                <a:r>
                  <a:rPr lang="en-US" sz="4000"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d>
                      <m:dPr>
                        <m:begChr m:val="|"/>
                        <m:endChr m:val="|"/>
                        <m:ctrlPr>
                          <a:rPr lang="en-US" sz="4000" b="1" i="1">
                            <a:solidFill>
                              <a:prstClr val="black"/>
                            </a:solidFill>
                            <a:latin typeface="Cambria Math"/>
                          </a:rPr>
                        </m:ctrlPr>
                      </m:dPr>
                      <m:e>
                        <m:acc>
                          <m:accPr>
                            <m:chr m:val="⃗"/>
                            <m:ctrlPr>
                              <a:rPr lang="en-US" sz="4000" b="1" i="1">
                                <a:solidFill>
                                  <a:prstClr val="black"/>
                                </a:solidFill>
                                <a:latin typeface="Cambria Math"/>
                              </a:rPr>
                            </m:ctrlPr>
                          </m:accPr>
                          <m:e>
                            <m:r>
                              <a:rPr lang="en-US" sz="4000" b="1" i="1">
                                <a:solidFill>
                                  <a:prstClr val="black"/>
                                </a:solidFill>
                                <a:latin typeface="Cambria Math" panose="02040503050406030204" pitchFamily="18" charset="0"/>
                              </a:rPr>
                              <m:t>𝑷</m:t>
                            </m:r>
                          </m:e>
                        </m:acc>
                      </m:e>
                    </m:d>
                    <m:r>
                      <a:rPr lang="en-US" sz="4000" b="1" i="1">
                        <a:solidFill>
                          <a:prstClr val="black"/>
                        </a:solidFill>
                        <a:latin typeface="Cambria Math" panose="02040503050406030204" pitchFamily="18" charset="0"/>
                      </a:rPr>
                      <m:t>=</m:t>
                    </m:r>
                    <m:r>
                      <a:rPr lang="en-US" sz="4000" b="1" i="1">
                        <a:solidFill>
                          <a:prstClr val="black"/>
                        </a:solidFill>
                        <a:latin typeface="Cambria Math" panose="02040503050406030204" pitchFamily="18" charset="0"/>
                      </a:rPr>
                      <m:t>𝒅</m:t>
                    </m:r>
                    <m:r>
                      <a:rPr lang="en-US" sz="4000" b="1" i="1">
                        <a:solidFill>
                          <a:prstClr val="black"/>
                        </a:solidFill>
                        <a:latin typeface="Cambria Math" panose="02040503050406030204" pitchFamily="18" charset="0"/>
                      </a:rPr>
                      <m:t>′.</m:t>
                    </m:r>
                    <m:r>
                      <a:rPr lang="en-US" sz="4000" b="1" i="1">
                        <a:solidFill>
                          <a:prstClr val="black"/>
                        </a:solidFill>
                        <a:latin typeface="Cambria Math" panose="02040503050406030204" pitchFamily="18" charset="0"/>
                      </a:rPr>
                      <m:t>𝑽</m:t>
                    </m:r>
                  </m:oMath>
                </a14:m>
                <a:r>
                  <a:rPr lang="en-US" sz="4000" b="1" dirty="0">
                    <a:solidFill>
                      <a:prstClr val="black"/>
                    </a:solidFill>
                    <a:latin typeface="Tahoma" panose="020B0604030504040204" pitchFamily="34" charset="0"/>
                    <a:ea typeface="Tahoma" panose="020B0604030504040204" pitchFamily="34" charset="0"/>
                    <a:cs typeface="Tahoma" panose="020B0604030504040204" pitchFamily="34" charset="0"/>
                  </a:rPr>
                  <a:t>,</a:t>
                </a:r>
                <a14:m>
                  <m:oMath xmlns:m="http://schemas.openxmlformats.org/officeDocument/2006/math">
                    <m:d>
                      <m:dPr>
                        <m:begChr m:val="|"/>
                        <m:endChr m:val="|"/>
                        <m:ctrlPr>
                          <a:rPr lang="en-US" sz="4000" b="1" i="1">
                            <a:solidFill>
                              <a:prstClr val="black"/>
                            </a:solidFill>
                            <a:latin typeface="Cambria Math"/>
                          </a:rPr>
                        </m:ctrlPr>
                      </m:dPr>
                      <m:e>
                        <m:acc>
                          <m:accPr>
                            <m:chr m:val="⃗"/>
                            <m:ctrlPr>
                              <a:rPr lang="en-US" sz="4000" b="1" i="1">
                                <a:solidFill>
                                  <a:prstClr val="black"/>
                                </a:solidFill>
                                <a:latin typeface="Cambria Math"/>
                              </a:rPr>
                            </m:ctrlPr>
                          </m:accPr>
                          <m:e>
                            <m:r>
                              <a:rPr lang="en-US" sz="4000" b="1" i="1">
                                <a:solidFill>
                                  <a:prstClr val="black"/>
                                </a:solidFill>
                                <a:latin typeface="Cambria Math" panose="02040503050406030204" pitchFamily="18" charset="0"/>
                              </a:rPr>
                              <m:t>𝑭</m:t>
                            </m:r>
                          </m:e>
                        </m:acc>
                      </m:e>
                    </m:d>
                    <m:r>
                      <a:rPr lang="en-US" sz="4000" b="1" i="1">
                        <a:solidFill>
                          <a:prstClr val="black"/>
                        </a:solidFill>
                        <a:latin typeface="Cambria Math" panose="02040503050406030204" pitchFamily="18" charset="0"/>
                      </a:rPr>
                      <m:t>=</m:t>
                    </m:r>
                    <m:r>
                      <a:rPr lang="en-US" sz="4000" b="1" i="1">
                        <a:solidFill>
                          <a:prstClr val="black"/>
                        </a:solidFill>
                        <a:latin typeface="Cambria Math" panose="02040503050406030204" pitchFamily="18" charset="0"/>
                      </a:rPr>
                      <m:t>𝒅</m:t>
                    </m:r>
                    <m:r>
                      <a:rPr lang="en-US" sz="4000" b="1" i="1">
                        <a:solidFill>
                          <a:prstClr val="black"/>
                        </a:solidFill>
                        <a:latin typeface="Cambria Math" panose="02040503050406030204" pitchFamily="18" charset="0"/>
                      </a:rPr>
                      <m:t>.</m:t>
                    </m:r>
                    <m:r>
                      <a:rPr lang="en-US" sz="4000" b="1" i="1">
                        <a:solidFill>
                          <a:prstClr val="black"/>
                        </a:solidFill>
                        <a:latin typeface="Cambria Math" panose="02040503050406030204" pitchFamily="18" charset="0"/>
                      </a:rPr>
                      <m:t>𝑽</m:t>
                    </m:r>
                  </m:oMath>
                </a14:m>
                <a:r>
                  <a:rPr lang="en-US" sz="40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prstClr val="black"/>
                    </a:solidFill>
                    <a:latin typeface="Tahoma" panose="020B0604030504040204" pitchFamily="34" charset="0"/>
                    <a:ea typeface="Tahoma" panose="020B0604030504040204" pitchFamily="34" charset="0"/>
                    <a:cs typeface="Tahoma" panose="020B0604030504040204" pitchFamily="34" charset="0"/>
                  </a:rPr>
                  <a:t>Trong</a:t>
                </a:r>
                <a:r>
                  <a:rPr lang="en-US" sz="40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prstClr val="black"/>
                    </a:solidFill>
                    <a:latin typeface="Tahoma" panose="020B0604030504040204" pitchFamily="34" charset="0"/>
                    <a:ea typeface="Tahoma" panose="020B0604030504040204" pitchFamily="34" charset="0"/>
                    <a:cs typeface="Tahoma" panose="020B0604030504040204" pitchFamily="34" charset="0"/>
                  </a:rPr>
                  <a:t>đó</a:t>
                </a:r>
                <a:r>
                  <a:rPr lang="en-US" sz="4000" b="1" dirty="0">
                    <a:solidFill>
                      <a:prstClr val="black"/>
                    </a:solidFill>
                    <a:latin typeface="Tahoma" panose="020B0604030504040204" pitchFamily="34" charset="0"/>
                    <a:ea typeface="Tahoma" panose="020B0604030504040204" pitchFamily="34" charset="0"/>
                    <a:cs typeface="Tahoma" panose="020B0604030504040204" pitchFamily="34" charset="0"/>
                  </a:rPr>
                  <a:t> V (m</a:t>
                </a:r>
                <a:r>
                  <a:rPr lang="en-US" sz="4000" b="1" baseline="30000" dirty="0">
                    <a:solidFill>
                      <a:prstClr val="black"/>
                    </a:solidFill>
                    <a:latin typeface="Tahoma" panose="020B0604030504040204" pitchFamily="34" charset="0"/>
                    <a:ea typeface="Tahoma" panose="020B0604030504040204" pitchFamily="34" charset="0"/>
                    <a:cs typeface="Tahoma" panose="020B0604030504040204" pitchFamily="34" charset="0"/>
                  </a:rPr>
                  <a:t>3</a:t>
                </a:r>
                <a:r>
                  <a:rPr lang="en-US" sz="40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prstClr val="black"/>
                    </a:solidFill>
                    <a:latin typeface="Tahoma" panose="020B0604030504040204" pitchFamily="34" charset="0"/>
                    <a:ea typeface="Tahoma" panose="020B0604030504040204" pitchFamily="34" charset="0"/>
                    <a:cs typeface="Tahoma" panose="020B0604030504040204" pitchFamily="34" charset="0"/>
                  </a:rPr>
                  <a:t>là</a:t>
                </a:r>
                <a:r>
                  <a:rPr lang="en-US" sz="40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prstClr val="black"/>
                    </a:solidFill>
                    <a:latin typeface="Tahoma" panose="020B0604030504040204" pitchFamily="34" charset="0"/>
                    <a:ea typeface="Tahoma" panose="020B0604030504040204" pitchFamily="34" charset="0"/>
                    <a:cs typeface="Tahoma" panose="020B0604030504040204" pitchFamily="34" charset="0"/>
                  </a:rPr>
                  <a:t>thể</a:t>
                </a:r>
                <a:r>
                  <a:rPr lang="en-US" sz="40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prstClr val="black"/>
                    </a:solidFill>
                    <a:latin typeface="Tahoma" panose="020B0604030504040204" pitchFamily="34" charset="0"/>
                    <a:ea typeface="Tahoma" panose="020B0604030504040204" pitchFamily="34" charset="0"/>
                    <a:cs typeface="Tahoma" panose="020B0604030504040204" pitchFamily="34" charset="0"/>
                  </a:rPr>
                  <a:t>tích</a:t>
                </a:r>
                <a:r>
                  <a:rPr lang="en-US" sz="4000" b="1" dirty="0">
                    <a:solidFill>
                      <a:prstClr val="black"/>
                    </a:solidFill>
                    <a:latin typeface="Tahoma" panose="020B0604030504040204" pitchFamily="34" charset="0"/>
                    <a:ea typeface="Tahoma" panose="020B0604030504040204" pitchFamily="34" charset="0"/>
                    <a:cs typeface="Tahoma" panose="020B0604030504040204" pitchFamily="34" charset="0"/>
                  </a:rPr>
                  <a:t> của </a:t>
                </a:r>
                <a:r>
                  <a:rPr lang="en-US" sz="4000" b="1" dirty="0" err="1">
                    <a:solidFill>
                      <a:prstClr val="black"/>
                    </a:solidFill>
                    <a:latin typeface="Tahoma" panose="020B0604030504040204" pitchFamily="34" charset="0"/>
                    <a:ea typeface="Tahoma" panose="020B0604030504040204" pitchFamily="34" charset="0"/>
                    <a:cs typeface="Tahoma" panose="020B0604030504040204" pitchFamily="34" charset="0"/>
                  </a:rPr>
                  <a:t>vật</a:t>
                </a:r>
                <a:r>
                  <a:rPr lang="en-US" sz="4000" b="1" dirty="0">
                    <a:solidFill>
                      <a:prstClr val="black"/>
                    </a:solidFill>
                    <a:latin typeface="Tahoma" panose="020B0604030504040204" pitchFamily="34" charset="0"/>
                    <a:ea typeface="Tahoma" panose="020B0604030504040204" pitchFamily="34" charset="0"/>
                    <a:cs typeface="Tahoma" panose="020B0604030504040204" pitchFamily="34" charset="0"/>
                  </a:rPr>
                  <a:t> A </a:t>
                </a:r>
                <a:r>
                  <a:rPr lang="en-US" sz="4000" b="1" dirty="0" err="1">
                    <a:solidFill>
                      <a:prstClr val="black"/>
                    </a:solidFill>
                    <a:latin typeface="Tahoma" panose="020B0604030504040204" pitchFamily="34" charset="0"/>
                    <a:ea typeface="Tahoma" panose="020B0604030504040204" pitchFamily="34" charset="0"/>
                    <a:cs typeface="Tahoma" panose="020B0604030504040204" pitchFamily="34" charset="0"/>
                  </a:rPr>
                  <a:t>và</a:t>
                </a:r>
                <a:r>
                  <a:rPr lang="en-US" sz="4000"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000" b="1" i="1">
                        <a:solidFill>
                          <a:prstClr val="black"/>
                        </a:solidFill>
                        <a:latin typeface="Cambria Math" panose="02040503050406030204" pitchFamily="18" charset="0"/>
                      </a:rPr>
                      <m:t>𝒅</m:t>
                    </m:r>
                    <m:r>
                      <a:rPr lang="en-US" sz="4000" b="1" i="1">
                        <a:solidFill>
                          <a:prstClr val="black"/>
                        </a:solidFill>
                        <a:latin typeface="Cambria Math" panose="02040503050406030204" pitchFamily="18" charset="0"/>
                      </a:rPr>
                      <m:t>′,</m:t>
                    </m:r>
                    <m:r>
                      <a:rPr lang="en-US" sz="4000" b="1" i="1">
                        <a:solidFill>
                          <a:prstClr val="black"/>
                        </a:solidFill>
                        <a:latin typeface="Cambria Math" panose="02040503050406030204" pitchFamily="18" charset="0"/>
                      </a:rPr>
                      <m:t>𝒅</m:t>
                    </m:r>
                  </m:oMath>
                </a14:m>
                <a:r>
                  <a:rPr lang="en-US" sz="4000" b="1" dirty="0">
                    <a:solidFill>
                      <a:prstClr val="black"/>
                    </a:solidFill>
                    <a:latin typeface="Tahoma" panose="020B0604030504040204" pitchFamily="34" charset="0"/>
                    <a:ea typeface="Tahoma" panose="020B0604030504040204" pitchFamily="34" charset="0"/>
                    <a:cs typeface="Tahoma" panose="020B0604030504040204" pitchFamily="34" charset="0"/>
                  </a:rPr>
                  <a:t>(N/m</a:t>
                </a:r>
                <a:r>
                  <a:rPr lang="en-US" sz="4000" b="1" baseline="30000" dirty="0">
                    <a:solidFill>
                      <a:prstClr val="black"/>
                    </a:solidFill>
                    <a:latin typeface="Tahoma" panose="020B0604030504040204" pitchFamily="34" charset="0"/>
                    <a:ea typeface="Tahoma" panose="020B0604030504040204" pitchFamily="34" charset="0"/>
                    <a:cs typeface="Tahoma" panose="020B0604030504040204" pitchFamily="34" charset="0"/>
                  </a:rPr>
                  <a:t>3</a:t>
                </a:r>
                <a:r>
                  <a:rPr lang="en-US" sz="40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prstClr val="black"/>
                    </a:solidFill>
                    <a:latin typeface="Tahoma" panose="020B0604030504040204" pitchFamily="34" charset="0"/>
                    <a:ea typeface="Tahoma" panose="020B0604030504040204" pitchFamily="34" charset="0"/>
                    <a:cs typeface="Tahoma" panose="020B0604030504040204" pitchFamily="34" charset="0"/>
                  </a:rPr>
                  <a:t>tương</a:t>
                </a:r>
                <a:r>
                  <a:rPr lang="en-US" sz="4000" b="1" dirty="0">
                    <a:solidFill>
                      <a:prstClr val="black"/>
                    </a:solidFill>
                    <a:latin typeface="Tahoma" panose="020B0604030504040204" pitchFamily="34" charset="0"/>
                    <a:ea typeface="Tahoma" panose="020B0604030504040204" pitchFamily="34" charset="0"/>
                    <a:cs typeface="Tahoma" panose="020B0604030504040204" pitchFamily="34" charset="0"/>
                  </a:rPr>
                  <a:t> ứng </a:t>
                </a:r>
                <a:r>
                  <a:rPr lang="en-US" sz="4000" b="1" dirty="0" err="1">
                    <a:solidFill>
                      <a:prstClr val="black"/>
                    </a:solidFill>
                    <a:latin typeface="Tahoma" panose="020B0604030504040204" pitchFamily="34" charset="0"/>
                    <a:ea typeface="Tahoma" panose="020B0604030504040204" pitchFamily="34" charset="0"/>
                    <a:cs typeface="Tahoma" panose="020B0604030504040204" pitchFamily="34" charset="0"/>
                  </a:rPr>
                  <a:t>là</a:t>
                </a:r>
                <a:r>
                  <a:rPr lang="en-US" sz="40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prstClr val="black"/>
                    </a:solidFill>
                    <a:latin typeface="Tahoma" panose="020B0604030504040204" pitchFamily="34" charset="0"/>
                    <a:ea typeface="Tahoma" panose="020B0604030504040204" pitchFamily="34" charset="0"/>
                    <a:cs typeface="Tahoma" panose="020B0604030504040204" pitchFamily="34" charset="0"/>
                  </a:rPr>
                  <a:t>trọng</a:t>
                </a:r>
                <a:r>
                  <a:rPr lang="en-US" sz="40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prstClr val="black"/>
                    </a:solidFill>
                    <a:latin typeface="Tahoma" panose="020B0604030504040204" pitchFamily="34" charset="0"/>
                    <a:ea typeface="Tahoma" panose="020B0604030504040204" pitchFamily="34" charset="0"/>
                    <a:cs typeface="Tahoma" panose="020B0604030504040204" pitchFamily="34" charset="0"/>
                  </a:rPr>
                  <a:t>lượng</a:t>
                </a:r>
                <a:r>
                  <a:rPr lang="en-US" sz="40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prstClr val="black"/>
                    </a:solidFill>
                    <a:latin typeface="Tahoma" panose="020B0604030504040204" pitchFamily="34" charset="0"/>
                    <a:ea typeface="Tahoma" panose="020B0604030504040204" pitchFamily="34" charset="0"/>
                    <a:cs typeface="Tahoma" panose="020B0604030504040204" pitchFamily="34" charset="0"/>
                  </a:rPr>
                  <a:t>riêng</a:t>
                </a:r>
                <a:r>
                  <a:rPr lang="en-US" sz="4000" b="1" dirty="0">
                    <a:solidFill>
                      <a:prstClr val="black"/>
                    </a:solidFill>
                    <a:latin typeface="Tahoma" panose="020B0604030504040204" pitchFamily="34" charset="0"/>
                    <a:ea typeface="Tahoma" panose="020B0604030504040204" pitchFamily="34" charset="0"/>
                    <a:cs typeface="Tahoma" panose="020B0604030504040204" pitchFamily="34" charset="0"/>
                  </a:rPr>
                  <a:t> của </a:t>
                </a:r>
                <a:r>
                  <a:rPr lang="en-US" sz="4000" b="1" dirty="0" err="1">
                    <a:solidFill>
                      <a:prstClr val="black"/>
                    </a:solidFill>
                    <a:latin typeface="Tahoma" panose="020B0604030504040204" pitchFamily="34" charset="0"/>
                    <a:ea typeface="Tahoma" panose="020B0604030504040204" pitchFamily="34" charset="0"/>
                    <a:cs typeface="Tahoma" panose="020B0604030504040204" pitchFamily="34" charset="0"/>
                  </a:rPr>
                  <a:t>vật</a:t>
                </a:r>
                <a:r>
                  <a:rPr lang="en-US" sz="4000" b="1" dirty="0">
                    <a:solidFill>
                      <a:prstClr val="black"/>
                    </a:solidFill>
                    <a:latin typeface="Tahoma" panose="020B0604030504040204" pitchFamily="34" charset="0"/>
                    <a:ea typeface="Tahoma" panose="020B0604030504040204" pitchFamily="34" charset="0"/>
                    <a:cs typeface="Tahoma" panose="020B0604030504040204" pitchFamily="34" charset="0"/>
                  </a:rPr>
                  <a:t> A </a:t>
                </a:r>
                <a:r>
                  <a:rPr lang="en-US" sz="4000" b="1" dirty="0" err="1">
                    <a:solidFill>
                      <a:prstClr val="black"/>
                    </a:solidFill>
                    <a:latin typeface="Tahoma" panose="020B0604030504040204" pitchFamily="34" charset="0"/>
                    <a:ea typeface="Tahoma" panose="020B0604030504040204" pitchFamily="34" charset="0"/>
                    <a:cs typeface="Tahoma" panose="020B0604030504040204" pitchFamily="34" charset="0"/>
                  </a:rPr>
                  <a:t>và</a:t>
                </a:r>
                <a:r>
                  <a:rPr lang="en-US" sz="4000" b="1" dirty="0">
                    <a:solidFill>
                      <a:prstClr val="black"/>
                    </a:solidFill>
                    <a:latin typeface="Tahoma" panose="020B0604030504040204" pitchFamily="34" charset="0"/>
                    <a:ea typeface="Tahoma" panose="020B0604030504040204" pitchFamily="34" charset="0"/>
                    <a:cs typeface="Tahoma" panose="020B0604030504040204" pitchFamily="34" charset="0"/>
                  </a:rPr>
                  <a:t> của </a:t>
                </a:r>
                <a:r>
                  <a:rPr lang="en-US" sz="4000" b="1" dirty="0" err="1">
                    <a:solidFill>
                      <a:prstClr val="black"/>
                    </a:solidFill>
                    <a:latin typeface="Tahoma" panose="020B0604030504040204" pitchFamily="34" charset="0"/>
                    <a:ea typeface="Tahoma" panose="020B0604030504040204" pitchFamily="34" charset="0"/>
                    <a:cs typeface="Tahoma" panose="020B0604030504040204" pitchFamily="34" charset="0"/>
                  </a:rPr>
                  <a:t>chất</a:t>
                </a:r>
                <a:r>
                  <a:rPr lang="en-US" sz="40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prstClr val="black"/>
                    </a:solidFill>
                    <a:latin typeface="Tahoma" panose="020B0604030504040204" pitchFamily="34" charset="0"/>
                    <a:ea typeface="Tahoma" panose="020B0604030504040204" pitchFamily="34" charset="0"/>
                    <a:cs typeface="Tahoma" panose="020B0604030504040204" pitchFamily="34" charset="0"/>
                  </a:rPr>
                  <a:t>lỏng</a:t>
                </a:r>
                <a:r>
                  <a:rPr lang="en-US" sz="4000" b="1" dirty="0">
                    <a:solidFill>
                      <a:prstClr val="black"/>
                    </a:solidFill>
                    <a:latin typeface="Tahoma" panose="020B0604030504040204" pitchFamily="34" charset="0"/>
                    <a:ea typeface="Tahoma" panose="020B0604030504040204" pitchFamily="34" charset="0"/>
                    <a:cs typeface="Tahoma" panose="020B0604030504040204" pitchFamily="34" charset="0"/>
                  </a:rPr>
                  <a:t>. Do </a:t>
                </a:r>
                <a14:m>
                  <m:oMath xmlns:m="http://schemas.openxmlformats.org/officeDocument/2006/math">
                    <m:d>
                      <m:dPr>
                        <m:begChr m:val="|"/>
                        <m:endChr m:val="|"/>
                        <m:ctrlPr>
                          <a:rPr lang="en-US" sz="4000" b="1" i="1">
                            <a:solidFill>
                              <a:prstClr val="black"/>
                            </a:solidFill>
                            <a:latin typeface="Cambria Math"/>
                          </a:rPr>
                        </m:ctrlPr>
                      </m:dPr>
                      <m:e>
                        <m:acc>
                          <m:accPr>
                            <m:chr m:val="⃗"/>
                            <m:ctrlPr>
                              <a:rPr lang="en-US" sz="4000" b="1" i="1">
                                <a:solidFill>
                                  <a:prstClr val="black"/>
                                </a:solidFill>
                                <a:latin typeface="Cambria Math"/>
                              </a:rPr>
                            </m:ctrlPr>
                          </m:accPr>
                          <m:e>
                            <m:r>
                              <a:rPr lang="en-US" sz="4000" b="1" i="1">
                                <a:solidFill>
                                  <a:prstClr val="black"/>
                                </a:solidFill>
                                <a:latin typeface="Cambria Math" panose="02040503050406030204" pitchFamily="18" charset="0"/>
                              </a:rPr>
                              <m:t>𝑷</m:t>
                            </m:r>
                          </m:e>
                        </m:acc>
                      </m:e>
                    </m:d>
                    <m:r>
                      <a:rPr lang="en-US" sz="4000" b="1" i="1">
                        <a:solidFill>
                          <a:prstClr val="black"/>
                        </a:solidFill>
                        <a:latin typeface="Cambria Math" panose="02040503050406030204" pitchFamily="18" charset="0"/>
                      </a:rPr>
                      <m:t>=</m:t>
                    </m:r>
                    <m:r>
                      <a:rPr lang="en-US" sz="4000" b="1" i="1">
                        <a:solidFill>
                          <a:prstClr val="black"/>
                        </a:solidFill>
                        <a:latin typeface="Cambria Math" panose="02040503050406030204" pitchFamily="18" charset="0"/>
                      </a:rPr>
                      <m:t>𝟑</m:t>
                    </m:r>
                    <m:d>
                      <m:dPr>
                        <m:begChr m:val="|"/>
                        <m:endChr m:val="|"/>
                        <m:ctrlPr>
                          <a:rPr lang="en-US" sz="4000" b="1" i="1">
                            <a:solidFill>
                              <a:prstClr val="black"/>
                            </a:solidFill>
                            <a:latin typeface="Cambria Math"/>
                          </a:rPr>
                        </m:ctrlPr>
                      </m:dPr>
                      <m:e>
                        <m:acc>
                          <m:accPr>
                            <m:chr m:val="⃗"/>
                            <m:ctrlPr>
                              <a:rPr lang="en-US" sz="4000" b="1" i="1">
                                <a:solidFill>
                                  <a:prstClr val="black"/>
                                </a:solidFill>
                                <a:latin typeface="Cambria Math"/>
                              </a:rPr>
                            </m:ctrlPr>
                          </m:accPr>
                          <m:e>
                            <m:r>
                              <a:rPr lang="en-US" sz="4000" b="1" i="1">
                                <a:solidFill>
                                  <a:prstClr val="black"/>
                                </a:solidFill>
                                <a:latin typeface="Cambria Math" panose="02040503050406030204" pitchFamily="18" charset="0"/>
                              </a:rPr>
                              <m:t>𝑭</m:t>
                            </m:r>
                          </m:e>
                        </m:acc>
                      </m:e>
                    </m:d>
                  </m:oMath>
                </a14:m>
                <a:r>
                  <a:rPr lang="en-US" sz="40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prstClr val="black"/>
                    </a:solidFill>
                    <a:latin typeface="Tahoma" panose="020B0604030504040204" pitchFamily="34" charset="0"/>
                    <a:ea typeface="Tahoma" panose="020B0604030504040204" pitchFamily="34" charset="0"/>
                    <a:cs typeface="Tahoma" panose="020B0604030504040204" pitchFamily="34" charset="0"/>
                  </a:rPr>
                  <a:t>theo</a:t>
                </a:r>
                <a:r>
                  <a:rPr lang="en-US" sz="4000" b="1" dirty="0">
                    <a:solidFill>
                      <a:prstClr val="black"/>
                    </a:solidFill>
                    <a:latin typeface="Tahoma" panose="020B0604030504040204" pitchFamily="34" charset="0"/>
                    <a:ea typeface="Tahoma" panose="020B0604030504040204" pitchFamily="34" charset="0"/>
                    <a:cs typeface="Tahoma" panose="020B0604030504040204" pitchFamily="34" charset="0"/>
                  </a:rPr>
                  <a:t> H.4.11b) </a:t>
                </a:r>
                <a:r>
                  <a:rPr lang="en-US" sz="4000" b="1" dirty="0" err="1">
                    <a:solidFill>
                      <a:prstClr val="black"/>
                    </a:solidFill>
                    <a:latin typeface="Tahoma" panose="020B0604030504040204" pitchFamily="34" charset="0"/>
                    <a:ea typeface="Tahoma" panose="020B0604030504040204" pitchFamily="34" charset="0"/>
                    <a:cs typeface="Tahoma" panose="020B0604030504040204" pitchFamily="34" charset="0"/>
                  </a:rPr>
                  <a:t>nên</a:t>
                </a:r>
                <a:r>
                  <a:rPr lang="en-US" sz="4000"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000" b="1" i="1">
                        <a:solidFill>
                          <a:prstClr val="black"/>
                        </a:solidFill>
                        <a:latin typeface="Cambria Math" panose="02040503050406030204" pitchFamily="18" charset="0"/>
                      </a:rPr>
                      <m:t>𝒅</m:t>
                    </m:r>
                    <m:r>
                      <a:rPr lang="en-US" sz="4000" b="1" i="1">
                        <a:solidFill>
                          <a:prstClr val="black"/>
                        </a:solidFill>
                        <a:latin typeface="Cambria Math" panose="02040503050406030204" pitchFamily="18" charset="0"/>
                      </a:rPr>
                      <m:t>′=</m:t>
                    </m:r>
                    <m:r>
                      <a:rPr lang="en-US" sz="4000" b="1" i="1">
                        <a:solidFill>
                          <a:prstClr val="black"/>
                        </a:solidFill>
                        <a:latin typeface="Cambria Math" panose="02040503050406030204" pitchFamily="18" charset="0"/>
                      </a:rPr>
                      <m:t>𝟑</m:t>
                    </m:r>
                    <m:r>
                      <a:rPr lang="en-US" sz="4000" b="1" i="1">
                        <a:solidFill>
                          <a:prstClr val="black"/>
                        </a:solidFill>
                        <a:latin typeface="Cambria Math" panose="02040503050406030204" pitchFamily="18" charset="0"/>
                      </a:rPr>
                      <m:t>𝒅</m:t>
                    </m:r>
                  </m:oMath>
                </a14:m>
                <a:r>
                  <a:rPr lang="en-US" sz="40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prstClr val="black"/>
                    </a:solidFill>
                    <a:latin typeface="Tahoma" panose="020B0604030504040204" pitchFamily="34" charset="0"/>
                    <a:ea typeface="Tahoma" panose="020B0604030504040204" pitchFamily="34" charset="0"/>
                    <a:cs typeface="Tahoma" panose="020B0604030504040204" pitchFamily="34" charset="0"/>
                  </a:rPr>
                  <a:t>Vậy</a:t>
                </a:r>
                <a:r>
                  <a:rPr lang="en-US" sz="40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prstClr val="black"/>
                    </a:solidFill>
                    <a:latin typeface="Tahoma" panose="020B0604030504040204" pitchFamily="34" charset="0"/>
                    <a:ea typeface="Tahoma" panose="020B0604030504040204" pitchFamily="34" charset="0"/>
                    <a:cs typeface="Tahoma" panose="020B0604030504040204" pitchFamily="34" charset="0"/>
                  </a:rPr>
                  <a:t>trọng</a:t>
                </a:r>
                <a:r>
                  <a:rPr lang="en-US" sz="40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prstClr val="black"/>
                    </a:solidFill>
                    <a:latin typeface="Tahoma" panose="020B0604030504040204" pitchFamily="34" charset="0"/>
                    <a:ea typeface="Tahoma" panose="020B0604030504040204" pitchFamily="34" charset="0"/>
                    <a:cs typeface="Tahoma" panose="020B0604030504040204" pitchFamily="34" charset="0"/>
                  </a:rPr>
                  <a:t>lượng</a:t>
                </a:r>
                <a:r>
                  <a:rPr lang="en-US" sz="40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prstClr val="black"/>
                    </a:solidFill>
                    <a:latin typeface="Tahoma" panose="020B0604030504040204" pitchFamily="34" charset="0"/>
                    <a:ea typeface="Tahoma" panose="020B0604030504040204" pitchFamily="34" charset="0"/>
                    <a:cs typeface="Tahoma" panose="020B0604030504040204" pitchFamily="34" charset="0"/>
                  </a:rPr>
                  <a:t>riêng</a:t>
                </a:r>
                <a:r>
                  <a:rPr lang="en-US" sz="4000" b="1" dirty="0">
                    <a:solidFill>
                      <a:prstClr val="black"/>
                    </a:solidFill>
                    <a:latin typeface="Tahoma" panose="020B0604030504040204" pitchFamily="34" charset="0"/>
                    <a:ea typeface="Tahoma" panose="020B0604030504040204" pitchFamily="34" charset="0"/>
                    <a:cs typeface="Tahoma" panose="020B0604030504040204" pitchFamily="34" charset="0"/>
                  </a:rPr>
                  <a:t> của </a:t>
                </a:r>
                <a:r>
                  <a:rPr lang="en-US" sz="4000" b="1" dirty="0" err="1">
                    <a:solidFill>
                      <a:prstClr val="black"/>
                    </a:solidFill>
                    <a:latin typeface="Tahoma" panose="020B0604030504040204" pitchFamily="34" charset="0"/>
                    <a:ea typeface="Tahoma" panose="020B0604030504040204" pitchFamily="34" charset="0"/>
                    <a:cs typeface="Tahoma" panose="020B0604030504040204" pitchFamily="34" charset="0"/>
                  </a:rPr>
                  <a:t>vật</a:t>
                </a:r>
                <a:r>
                  <a:rPr lang="en-US" sz="4000" b="1" dirty="0">
                    <a:solidFill>
                      <a:prstClr val="black"/>
                    </a:solidFill>
                    <a:latin typeface="Tahoma" panose="020B0604030504040204" pitchFamily="34" charset="0"/>
                    <a:ea typeface="Tahoma" panose="020B0604030504040204" pitchFamily="34" charset="0"/>
                    <a:cs typeface="Tahoma" panose="020B0604030504040204" pitchFamily="34" charset="0"/>
                  </a:rPr>
                  <a:t> A </a:t>
                </a:r>
                <a:r>
                  <a:rPr lang="en-US" sz="4000" b="1" dirty="0" err="1">
                    <a:solidFill>
                      <a:prstClr val="black"/>
                    </a:solidFill>
                    <a:latin typeface="Tahoma" panose="020B0604030504040204" pitchFamily="34" charset="0"/>
                    <a:ea typeface="Tahoma" panose="020B0604030504040204" pitchFamily="34" charset="0"/>
                    <a:cs typeface="Tahoma" panose="020B0604030504040204" pitchFamily="34" charset="0"/>
                  </a:rPr>
                  <a:t>gấp</a:t>
                </a:r>
                <a:r>
                  <a:rPr lang="en-US" sz="4000" b="1" dirty="0">
                    <a:solidFill>
                      <a:prstClr val="black"/>
                    </a:solidFill>
                    <a:latin typeface="Tahoma" panose="020B0604030504040204" pitchFamily="34" charset="0"/>
                    <a:ea typeface="Tahoma" panose="020B0604030504040204" pitchFamily="34" charset="0"/>
                    <a:cs typeface="Tahoma" panose="020B0604030504040204" pitchFamily="34" charset="0"/>
                  </a:rPr>
                  <a:t> 3 </a:t>
                </a:r>
                <a:r>
                  <a:rPr lang="en-US" sz="4000" b="1" dirty="0" err="1">
                    <a:solidFill>
                      <a:prstClr val="black"/>
                    </a:solidFill>
                    <a:latin typeface="Tahoma" panose="020B0604030504040204" pitchFamily="34" charset="0"/>
                    <a:ea typeface="Tahoma" panose="020B0604030504040204" pitchFamily="34" charset="0"/>
                    <a:cs typeface="Tahoma" panose="020B0604030504040204" pitchFamily="34" charset="0"/>
                  </a:rPr>
                  <a:t>lần</a:t>
                </a:r>
                <a:r>
                  <a:rPr lang="en-US" sz="40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prstClr val="black"/>
                    </a:solidFill>
                    <a:latin typeface="Tahoma" panose="020B0604030504040204" pitchFamily="34" charset="0"/>
                    <a:ea typeface="Tahoma" panose="020B0604030504040204" pitchFamily="34" charset="0"/>
                    <a:cs typeface="Tahoma" panose="020B0604030504040204" pitchFamily="34" charset="0"/>
                  </a:rPr>
                  <a:t>trọng</a:t>
                </a:r>
                <a:r>
                  <a:rPr lang="en-US" sz="40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prstClr val="black"/>
                    </a:solidFill>
                    <a:latin typeface="Tahoma" panose="020B0604030504040204" pitchFamily="34" charset="0"/>
                    <a:ea typeface="Tahoma" panose="020B0604030504040204" pitchFamily="34" charset="0"/>
                    <a:cs typeface="Tahoma" panose="020B0604030504040204" pitchFamily="34" charset="0"/>
                  </a:rPr>
                  <a:t>lượng</a:t>
                </a:r>
                <a:r>
                  <a:rPr lang="en-US" sz="40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prstClr val="black"/>
                    </a:solidFill>
                    <a:latin typeface="Tahoma" panose="020B0604030504040204" pitchFamily="34" charset="0"/>
                    <a:ea typeface="Tahoma" panose="020B0604030504040204" pitchFamily="34" charset="0"/>
                    <a:cs typeface="Tahoma" panose="020B0604030504040204" pitchFamily="34" charset="0"/>
                  </a:rPr>
                  <a:t>riêng</a:t>
                </a:r>
                <a:r>
                  <a:rPr lang="en-US" sz="4000" b="1" dirty="0">
                    <a:solidFill>
                      <a:prstClr val="black"/>
                    </a:solidFill>
                    <a:latin typeface="Tahoma" panose="020B0604030504040204" pitchFamily="34" charset="0"/>
                    <a:ea typeface="Tahoma" panose="020B0604030504040204" pitchFamily="34" charset="0"/>
                    <a:cs typeface="Tahoma" panose="020B0604030504040204" pitchFamily="34" charset="0"/>
                  </a:rPr>
                  <a:t> của </a:t>
                </a:r>
                <a:r>
                  <a:rPr lang="en-US" sz="4000" b="1" dirty="0" err="1">
                    <a:solidFill>
                      <a:prstClr val="black"/>
                    </a:solidFill>
                    <a:latin typeface="Tahoma" panose="020B0604030504040204" pitchFamily="34" charset="0"/>
                    <a:ea typeface="Tahoma" panose="020B0604030504040204" pitchFamily="34" charset="0"/>
                    <a:cs typeface="Tahoma" panose="020B0604030504040204" pitchFamily="34" charset="0"/>
                  </a:rPr>
                  <a:t>chất</a:t>
                </a:r>
                <a:r>
                  <a:rPr lang="en-US" sz="40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prstClr val="black"/>
                    </a:solidFill>
                    <a:latin typeface="Tahoma" panose="020B0604030504040204" pitchFamily="34" charset="0"/>
                    <a:ea typeface="Tahoma" panose="020B0604030504040204" pitchFamily="34" charset="0"/>
                    <a:cs typeface="Tahoma" panose="020B0604030504040204" pitchFamily="34" charset="0"/>
                  </a:rPr>
                  <a:t>lỏng</a:t>
                </a:r>
                <a:r>
                  <a:rPr lang="en-US" sz="40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prstClr val="black"/>
                    </a:solidFill>
                    <a:latin typeface="Tahoma" panose="020B0604030504040204" pitchFamily="34" charset="0"/>
                    <a:ea typeface="Tahoma" panose="020B0604030504040204" pitchFamily="34" charset="0"/>
                    <a:cs typeface="Tahoma" panose="020B0604030504040204" pitchFamily="34" charset="0"/>
                  </a:rPr>
                  <a:t>trong</a:t>
                </a:r>
                <a:r>
                  <a:rPr lang="en-US" sz="40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prstClr val="black"/>
                    </a:solidFill>
                    <a:latin typeface="Tahoma" panose="020B0604030504040204" pitchFamily="34" charset="0"/>
                    <a:ea typeface="Tahoma" panose="020B0604030504040204" pitchFamily="34" charset="0"/>
                    <a:cs typeface="Tahoma" panose="020B0604030504040204" pitchFamily="34" charset="0"/>
                  </a:rPr>
                  <a:t>cốc</a:t>
                </a:r>
                <a:r>
                  <a:rPr lang="en-US" sz="4000" b="1" dirty="0">
                    <a:solidFill>
                      <a:prstClr val="black"/>
                    </a:solidFill>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99" name="Content Placeholder 2">
                <a:extLst>
                  <a:ext uri="{FF2B5EF4-FFF2-40B4-BE49-F238E27FC236}">
                    <a16:creationId xmlns:a16="http://schemas.microsoft.com/office/drawing/2014/main" id="{14822BB7-DB89-4357-87F0-6E511FC44A6A}"/>
                  </a:ext>
                </a:extLst>
              </p:cNvPr>
              <p:cNvSpPr txBox="1">
                <a:spLocks noRot="1" noChangeAspect="1" noMove="1" noResize="1" noEditPoints="1" noAdjustHandles="1" noChangeArrowheads="1" noChangeShapeType="1" noTextEdit="1"/>
              </p:cNvSpPr>
              <p:nvPr/>
            </p:nvSpPr>
            <p:spPr>
              <a:xfrm>
                <a:off x="838200" y="9448800"/>
                <a:ext cx="23164800" cy="3881107"/>
              </a:xfrm>
              <a:prstGeom prst="rect">
                <a:avLst/>
              </a:prstGeom>
              <a:blipFill>
                <a:blip r:embed="rId4"/>
                <a:stretch>
                  <a:fillRect l="-921" t="-4225" r="-552" b="-9390"/>
                </a:stretch>
              </a:blipFill>
              <a:ln>
                <a:solidFill>
                  <a:srgbClr val="00B0F0"/>
                </a:solidFill>
              </a:ln>
            </p:spPr>
            <p:txBody>
              <a:bodyPr/>
              <a:lstStyle/>
              <a:p>
                <a:r>
                  <a:rPr lang="en-US">
                    <a:noFill/>
                  </a:rPr>
                  <a:t> </a:t>
                </a:r>
              </a:p>
            </p:txBody>
          </p:sp>
        </mc:Fallback>
      </mc:AlternateContent>
      <p:pic>
        <p:nvPicPr>
          <p:cNvPr id="17" name="Picture 16">
            <a:extLst>
              <a:ext uri="{FF2B5EF4-FFF2-40B4-BE49-F238E27FC236}">
                <a16:creationId xmlns:a16="http://schemas.microsoft.com/office/drawing/2014/main" xmlns="" id="{28F0FEBF-71AB-4DB6-A969-93349833FCBF}"/>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402685" y="4191000"/>
            <a:ext cx="14875915" cy="3782093"/>
          </a:xfrm>
          <a:prstGeom prst="rect">
            <a:avLst/>
          </a:prstGeom>
          <a:noFill/>
          <a:ln>
            <a:noFill/>
          </a:ln>
        </p:spPr>
      </p:pic>
    </p:spTree>
    <p:extLst>
      <p:ext uri="{BB962C8B-B14F-4D97-AF65-F5344CB8AC3E}">
        <p14:creationId xmlns:p14="http://schemas.microsoft.com/office/powerpoint/2010/main" val="177109029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9">
                                            <p:txEl>
                                              <p:pRg st="1" end="1"/>
                                            </p:txEl>
                                          </p:spTgt>
                                        </p:tgtEl>
                                        <p:attrNameLst>
                                          <p:attrName>style.visibility</p:attrName>
                                        </p:attrNameLst>
                                      </p:cBhvr>
                                      <p:to>
                                        <p:strVal val="visible"/>
                                      </p:to>
                                    </p:set>
                                    <p:animEffect transition="in" filter="wipe(down)">
                                      <p:cBhvr>
                                        <p:cTn id="7" dur="500"/>
                                        <p:tgtEl>
                                          <p:spTgt spid="9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7" name="Title 1">
                <a:extLst>
                  <a:ext uri="{FF2B5EF4-FFF2-40B4-BE49-F238E27FC236}">
                    <a16:creationId xmlns:a16="http://schemas.microsoft.com/office/drawing/2014/main" xmlns="" id="{D87ADF89-46F9-4713-9744-A644701231B8}"/>
                  </a:ext>
                </a:extLst>
              </p:cNvPr>
              <p:cNvSpPr txBox="1">
                <a:spLocks/>
              </p:cNvSpPr>
              <p:nvPr/>
            </p:nvSpPr>
            <p:spPr>
              <a:xfrm>
                <a:off x="838200" y="1879601"/>
                <a:ext cx="23164800" cy="4978399"/>
              </a:xfrm>
              <a:prstGeom prst="rect">
                <a:avLst/>
              </a:prstGeom>
              <a:solidFill>
                <a:schemeClr val="bg1">
                  <a:lumMod val="95000"/>
                </a:schemeClr>
              </a:solidFill>
              <a:ln>
                <a:solidFill>
                  <a:schemeClr val="tx2">
                    <a:lumMod val="20000"/>
                    <a:lumOff val="80000"/>
                  </a:schemeClr>
                </a:solidFill>
              </a:ln>
            </p:spPr>
            <p:txBody>
              <a:bodyPr/>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pPr>
                  <a:lnSpc>
                    <a:spcPct val="100000"/>
                  </a:lnSpc>
                </a:pPr>
                <a:r>
                  <a:rPr lang="en-US" sz="4400" b="1" dirty="0" err="1">
                    <a:solidFill>
                      <a:srgbClr val="FF0000"/>
                    </a:solidFill>
                    <a:latin typeface="Tahoma" panose="020B0604030504040204" pitchFamily="34" charset="0"/>
                    <a:ea typeface="Tahoma" panose="020B0604030504040204" pitchFamily="34" charset="0"/>
                    <a:cs typeface="Tahoma" panose="020B0604030504040204" pitchFamily="34" charset="0"/>
                  </a:rPr>
                  <a:t>Vận</a:t>
                </a:r>
                <a:r>
                  <a:rPr lang="en-US" sz="44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FF0000"/>
                    </a:solidFill>
                    <a:latin typeface="Tahoma" panose="020B0604030504040204" pitchFamily="34" charset="0"/>
                    <a:ea typeface="Tahoma" panose="020B0604030504040204" pitchFamily="34" charset="0"/>
                    <a:cs typeface="Tahoma" panose="020B0604030504040204" pitchFamily="34" charset="0"/>
                  </a:rPr>
                  <a:t>dụng</a:t>
                </a:r>
                <a:r>
                  <a:rPr lang="en-US" sz="44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Hai ca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nô</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solidFill>
                          <a:prstClr val="black"/>
                        </a:solidFill>
                        <a:latin typeface="Cambria Math" panose="02040503050406030204" pitchFamily="18" charset="0"/>
                      </a:rPr>
                      <m:t>𝑨</m:t>
                    </m:r>
                  </m:oMath>
                </a14:m>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và</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solidFill>
                          <a:prstClr val="black"/>
                        </a:solidFill>
                        <a:latin typeface="Cambria Math" panose="02040503050406030204" pitchFamily="18" charset="0"/>
                      </a:rPr>
                      <m:t>𝑩</m:t>
                    </m:r>
                  </m:oMath>
                </a14:m>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chạy</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trên</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sông</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với</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các</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vận</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tốc</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riêng</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có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cùng</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độ</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lớn</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là</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15 km/h.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Tuy</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vậy</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ca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nô</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solidFill>
                          <a:prstClr val="black"/>
                        </a:solidFill>
                        <a:latin typeface="Cambria Math" panose="02040503050406030204" pitchFamily="18" charset="0"/>
                      </a:rPr>
                      <m:t>𝑨</m:t>
                    </m:r>
                  </m:oMath>
                </a14:m>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chạy</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xuôi</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dòng</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còn</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ca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nô</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solidFill>
                          <a:prstClr val="black"/>
                        </a:solidFill>
                        <a:latin typeface="Cambria Math" panose="02040503050406030204" pitchFamily="18" charset="0"/>
                      </a:rPr>
                      <m:t>𝑩</m:t>
                    </m:r>
                  </m:oMath>
                </a14:m>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chạy</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ngược</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dòng</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Vận</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tốc</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của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dòng</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nước</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trên</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sông</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là</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3 km/h.</a:t>
                </a:r>
              </a:p>
              <a:p>
                <a:pPr>
                  <a:lnSpc>
                    <a:spcPct val="100000"/>
                  </a:lnSpc>
                </a:pP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a)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Hãy</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thể</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hiện</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trên</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hình</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vẽ</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vectơ</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vận</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tốc</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sz="4400" b="1" i="1">
                            <a:solidFill>
                              <a:prstClr val="black"/>
                            </a:solidFill>
                            <a:latin typeface="Cambria Math"/>
                          </a:rPr>
                        </m:ctrlPr>
                      </m:accPr>
                      <m:e>
                        <m:r>
                          <a:rPr lang="en-US" sz="4400" b="1" i="1">
                            <a:solidFill>
                              <a:prstClr val="black"/>
                            </a:solidFill>
                            <a:latin typeface="Cambria Math" panose="02040503050406030204" pitchFamily="18" charset="0"/>
                          </a:rPr>
                          <m:t>𝒗</m:t>
                        </m:r>
                      </m:e>
                    </m:acc>
                  </m:oMath>
                </a14:m>
                <a:r>
                  <a:rPr lang="en-US" sz="4400" b="1" dirty="0" smtClean="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của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dòng</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nước</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và</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các</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vectơ</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vận</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tốc</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thực</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tế</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sz="4400" b="1" i="1">
                            <a:solidFill>
                              <a:prstClr val="black"/>
                            </a:solidFill>
                            <a:latin typeface="Cambria Math"/>
                          </a:rPr>
                        </m:ctrlPr>
                      </m:accPr>
                      <m:e>
                        <m:sSub>
                          <m:sSubPr>
                            <m:ctrlPr>
                              <a:rPr lang="en-US" sz="4400" b="1" i="1">
                                <a:solidFill>
                                  <a:prstClr val="black"/>
                                </a:solidFill>
                                <a:latin typeface="Cambria Math"/>
                              </a:rPr>
                            </m:ctrlPr>
                          </m:sSubPr>
                          <m:e>
                            <m:r>
                              <a:rPr lang="en-US" sz="4400" b="1" i="1">
                                <a:solidFill>
                                  <a:prstClr val="black"/>
                                </a:solidFill>
                                <a:latin typeface="Cambria Math" panose="02040503050406030204" pitchFamily="18" charset="0"/>
                              </a:rPr>
                              <m:t>𝒗</m:t>
                            </m:r>
                          </m:e>
                          <m:sub>
                            <m:r>
                              <a:rPr lang="en-US" sz="4400" b="1" i="1">
                                <a:solidFill>
                                  <a:prstClr val="black"/>
                                </a:solidFill>
                                <a:latin typeface="Cambria Math" panose="02040503050406030204" pitchFamily="18" charset="0"/>
                              </a:rPr>
                              <m:t>𝒂</m:t>
                            </m:r>
                          </m:sub>
                        </m:sSub>
                      </m:e>
                    </m:acc>
                    <m:r>
                      <a:rPr lang="en-US" sz="4400" b="1" i="1">
                        <a:solidFill>
                          <a:prstClr val="black"/>
                        </a:solidFill>
                        <a:latin typeface="Cambria Math" panose="02040503050406030204" pitchFamily="18" charset="0"/>
                      </a:rPr>
                      <m:t>,</m:t>
                    </m:r>
                    <m:acc>
                      <m:accPr>
                        <m:chr m:val="⃗"/>
                        <m:ctrlPr>
                          <a:rPr lang="en-US" sz="4400" b="1" i="1">
                            <a:solidFill>
                              <a:prstClr val="black"/>
                            </a:solidFill>
                            <a:latin typeface="Cambria Math"/>
                          </a:rPr>
                        </m:ctrlPr>
                      </m:accPr>
                      <m:e>
                        <m:sSub>
                          <m:sSubPr>
                            <m:ctrlPr>
                              <a:rPr lang="en-US" sz="4400" b="1" i="1">
                                <a:solidFill>
                                  <a:prstClr val="black"/>
                                </a:solidFill>
                                <a:latin typeface="Cambria Math"/>
                              </a:rPr>
                            </m:ctrlPr>
                          </m:sSubPr>
                          <m:e>
                            <m:r>
                              <a:rPr lang="en-US" sz="4400" b="1" i="1">
                                <a:solidFill>
                                  <a:prstClr val="black"/>
                                </a:solidFill>
                                <a:latin typeface="Cambria Math" panose="02040503050406030204" pitchFamily="18" charset="0"/>
                              </a:rPr>
                              <m:t>𝒗</m:t>
                            </m:r>
                          </m:e>
                          <m:sub>
                            <m:r>
                              <a:rPr lang="en-US" sz="4400" b="1" i="1">
                                <a:solidFill>
                                  <a:prstClr val="black"/>
                                </a:solidFill>
                                <a:latin typeface="Cambria Math" panose="02040503050406030204" pitchFamily="18" charset="0"/>
                              </a:rPr>
                              <m:t>𝒃</m:t>
                            </m:r>
                          </m:sub>
                        </m:sSub>
                      </m:e>
                    </m:acc>
                  </m:oMath>
                </a14:m>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của ca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nô</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i="1" dirty="0">
                    <a:solidFill>
                      <a:prstClr val="black"/>
                    </a:solidFill>
                    <a:latin typeface="Tahoma" panose="020B0604030504040204" pitchFamily="34" charset="0"/>
                    <a:ea typeface="Tahoma" panose="020B0604030504040204" pitchFamily="34" charset="0"/>
                    <a:cs typeface="Tahoma" panose="020B0604030504040204" pitchFamily="34" charset="0"/>
                  </a:rPr>
                  <a:t>A, B.</a:t>
                </a:r>
                <a:endPar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a:lnSpc>
                    <a:spcPct val="100000"/>
                  </a:lnSpc>
                </a:pP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b)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Trong</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các</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vectơ</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sz="4400" b="1" i="1">
                            <a:solidFill>
                              <a:prstClr val="black"/>
                            </a:solidFill>
                            <a:latin typeface="Cambria Math"/>
                          </a:rPr>
                        </m:ctrlPr>
                      </m:accPr>
                      <m:e>
                        <m:r>
                          <a:rPr lang="en-US" sz="4400" b="1" i="1">
                            <a:solidFill>
                              <a:prstClr val="black"/>
                            </a:solidFill>
                            <a:latin typeface="Cambria Math" panose="02040503050406030204" pitchFamily="18" charset="0"/>
                          </a:rPr>
                          <m:t>𝒗</m:t>
                        </m:r>
                      </m:e>
                    </m:acc>
                    <m:r>
                      <a:rPr lang="en-US" sz="4400" b="1" i="1">
                        <a:solidFill>
                          <a:prstClr val="black"/>
                        </a:solidFill>
                        <a:latin typeface="Cambria Math" panose="02040503050406030204" pitchFamily="18" charset="0"/>
                      </a:rPr>
                      <m:t>,</m:t>
                    </m:r>
                    <m:acc>
                      <m:accPr>
                        <m:chr m:val="⃗"/>
                        <m:ctrlPr>
                          <a:rPr lang="en-US" sz="4400" b="1" i="1">
                            <a:solidFill>
                              <a:prstClr val="black"/>
                            </a:solidFill>
                            <a:latin typeface="Cambria Math"/>
                          </a:rPr>
                        </m:ctrlPr>
                      </m:accPr>
                      <m:e>
                        <m:sSub>
                          <m:sSubPr>
                            <m:ctrlPr>
                              <a:rPr lang="en-US" sz="4400" b="1" i="1">
                                <a:solidFill>
                                  <a:prstClr val="black"/>
                                </a:solidFill>
                                <a:latin typeface="Cambria Math"/>
                              </a:rPr>
                            </m:ctrlPr>
                          </m:sSubPr>
                          <m:e>
                            <m:r>
                              <a:rPr lang="en-US" sz="4400" b="1" i="1">
                                <a:solidFill>
                                  <a:prstClr val="black"/>
                                </a:solidFill>
                                <a:latin typeface="Cambria Math" panose="02040503050406030204" pitchFamily="18" charset="0"/>
                              </a:rPr>
                              <m:t>𝒗</m:t>
                            </m:r>
                          </m:e>
                          <m:sub>
                            <m:r>
                              <a:rPr lang="en-US" sz="4400" b="1" i="1">
                                <a:solidFill>
                                  <a:prstClr val="black"/>
                                </a:solidFill>
                                <a:latin typeface="Cambria Math" panose="02040503050406030204" pitchFamily="18" charset="0"/>
                              </a:rPr>
                              <m:t>𝒂</m:t>
                            </m:r>
                          </m:sub>
                        </m:sSub>
                      </m:e>
                    </m:acc>
                    <m:r>
                      <a:rPr lang="en-US" sz="4400" b="1" i="1">
                        <a:solidFill>
                          <a:prstClr val="black"/>
                        </a:solidFill>
                        <a:latin typeface="Cambria Math" panose="02040503050406030204" pitchFamily="18" charset="0"/>
                      </a:rPr>
                      <m:t>,</m:t>
                    </m:r>
                    <m:acc>
                      <m:accPr>
                        <m:chr m:val="⃗"/>
                        <m:ctrlPr>
                          <a:rPr lang="en-US" sz="4400" b="1" i="1">
                            <a:solidFill>
                              <a:prstClr val="black"/>
                            </a:solidFill>
                            <a:latin typeface="Cambria Math"/>
                          </a:rPr>
                        </m:ctrlPr>
                      </m:accPr>
                      <m:e>
                        <m:sSub>
                          <m:sSubPr>
                            <m:ctrlPr>
                              <a:rPr lang="en-US" sz="4400" b="1" i="1">
                                <a:solidFill>
                                  <a:prstClr val="black"/>
                                </a:solidFill>
                                <a:latin typeface="Cambria Math"/>
                              </a:rPr>
                            </m:ctrlPr>
                          </m:sSubPr>
                          <m:e>
                            <m:r>
                              <a:rPr lang="en-US" sz="4400" b="1" i="1">
                                <a:solidFill>
                                  <a:prstClr val="black"/>
                                </a:solidFill>
                                <a:latin typeface="Cambria Math" panose="02040503050406030204" pitchFamily="18" charset="0"/>
                              </a:rPr>
                              <m:t>𝒗</m:t>
                            </m:r>
                          </m:e>
                          <m:sub>
                            <m:r>
                              <a:rPr lang="en-US" sz="4400" b="1" i="1">
                                <a:solidFill>
                                  <a:prstClr val="black"/>
                                </a:solidFill>
                                <a:latin typeface="Cambria Math" panose="02040503050406030204" pitchFamily="18" charset="0"/>
                              </a:rPr>
                              <m:t>𝒃</m:t>
                            </m:r>
                          </m:sub>
                        </m:sSub>
                      </m:e>
                    </m:acc>
                  </m:oMath>
                </a14:m>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những</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cặp</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vectơ</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nào</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cùng</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phương</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và</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những</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cặp</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vectơ</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nào</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ngược</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hướng</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97" name="Title 1">
                <a:extLst>
                  <a:ext uri="{FF2B5EF4-FFF2-40B4-BE49-F238E27FC236}">
                    <a16:creationId xmlns:a16="http://schemas.microsoft.com/office/drawing/2014/main" xmlns:a14="http://schemas.microsoft.com/office/drawing/2010/main" xmlns="" id="{D87ADF89-46F9-4713-9744-A644701231B8}"/>
                  </a:ext>
                </a:extLst>
              </p:cNvPr>
              <p:cNvSpPr txBox="1">
                <a:spLocks noRot="1" noChangeAspect="1" noMove="1" noResize="1" noEditPoints="1" noAdjustHandles="1" noChangeArrowheads="1" noChangeShapeType="1" noTextEdit="1"/>
              </p:cNvSpPr>
              <p:nvPr/>
            </p:nvSpPr>
            <p:spPr>
              <a:xfrm>
                <a:off x="838200" y="1879601"/>
                <a:ext cx="23164800" cy="4978399"/>
              </a:xfrm>
              <a:prstGeom prst="rect">
                <a:avLst/>
              </a:prstGeom>
              <a:blipFill rotWithShape="1">
                <a:blip r:embed="rId3"/>
                <a:stretch>
                  <a:fillRect l="-1052" t="-2442" b="-1832"/>
                </a:stretch>
              </a:blipFill>
              <a:ln>
                <a:solidFill>
                  <a:schemeClr val="tx2">
                    <a:lumMod val="20000"/>
                    <a:lumOff val="80000"/>
                  </a:schemeClr>
                </a:solidFill>
              </a:ln>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99" name="Content Placeholder 2">
                <a:extLst>
                  <a:ext uri="{FF2B5EF4-FFF2-40B4-BE49-F238E27FC236}">
                    <a16:creationId xmlns:a16="http://schemas.microsoft.com/office/drawing/2014/main" xmlns="" id="{14822BB7-DB89-4357-87F0-6E511FC44A6A}"/>
                  </a:ext>
                </a:extLst>
              </p:cNvPr>
              <p:cNvSpPr txBox="1">
                <a:spLocks/>
              </p:cNvSpPr>
              <p:nvPr/>
            </p:nvSpPr>
            <p:spPr>
              <a:xfrm>
                <a:off x="12635642" y="7162800"/>
                <a:ext cx="11367358" cy="5257800"/>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gn="ctr">
                  <a:lnSpc>
                    <a:spcPct val="100000"/>
                  </a:lnSpc>
                  <a:buFont typeface="Arial" panose="020B0604020202020204" pitchFamily="34" charset="0"/>
                  <a:buNone/>
                </a:pPr>
                <a:r>
                  <a:rPr lang="en-US" sz="4400" b="1" dirty="0" err="1">
                    <a:solidFill>
                      <a:srgbClr val="FF0000"/>
                    </a:solidFill>
                    <a:latin typeface="Tahoma" panose="020B0604030504040204" pitchFamily="34" charset="0"/>
                    <a:ea typeface="Tahoma" panose="020B0604030504040204" pitchFamily="34" charset="0"/>
                    <a:cs typeface="Tahoma" panose="020B0604030504040204" pitchFamily="34" charset="0"/>
                  </a:rPr>
                  <a:t>Lời</a:t>
                </a:r>
                <a:r>
                  <a:rPr lang="en-US" sz="44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FF0000"/>
                    </a:solidFill>
                    <a:latin typeface="Tahoma" panose="020B0604030504040204" pitchFamily="34" charset="0"/>
                    <a:ea typeface="Tahoma" panose="020B0604030504040204" pitchFamily="34" charset="0"/>
                    <a:cs typeface="Tahoma" panose="020B0604030504040204" pitchFamily="34" charset="0"/>
                  </a:rPr>
                  <a:t>giải</a:t>
                </a:r>
                <a:r>
                  <a:rPr lang="en-US" sz="4400" b="1" dirty="0">
                    <a:solidFill>
                      <a:srgbClr val="FF0000"/>
                    </a:solidFill>
                    <a:latin typeface="Tahoma" panose="020B0604030504040204" pitchFamily="34" charset="0"/>
                    <a:ea typeface="Tahoma" panose="020B0604030504040204" pitchFamily="34" charset="0"/>
                    <a:cs typeface="Tahoma" panose="020B0604030504040204" pitchFamily="34" charset="0"/>
                  </a:rPr>
                  <a:t>:</a:t>
                </a:r>
              </a:p>
              <a:p>
                <a:pPr marL="0" indent="0">
                  <a:lnSpc>
                    <a:spcPct val="100000"/>
                  </a:lnSpc>
                  <a:buFont typeface="Arial" panose="020B0604020202020204" pitchFamily="34" charset="0"/>
                  <a:buNone/>
                </a:pP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Trong</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các</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vectơ</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sz="4400" b="1" i="1">
                            <a:solidFill>
                              <a:prstClr val="black"/>
                            </a:solidFill>
                            <a:latin typeface="Cambria Math"/>
                          </a:rPr>
                        </m:ctrlPr>
                      </m:accPr>
                      <m:e>
                        <m:r>
                          <a:rPr lang="en-US" sz="4400" b="1" i="1">
                            <a:solidFill>
                              <a:prstClr val="black"/>
                            </a:solidFill>
                            <a:latin typeface="Cambria Math" panose="02040503050406030204" pitchFamily="18" charset="0"/>
                          </a:rPr>
                          <m:t>𝒗</m:t>
                        </m:r>
                      </m:e>
                    </m:acc>
                    <m:r>
                      <a:rPr lang="en-US" sz="4400" b="1" i="1">
                        <a:solidFill>
                          <a:prstClr val="black"/>
                        </a:solidFill>
                        <a:latin typeface="Cambria Math" panose="02040503050406030204" pitchFamily="18" charset="0"/>
                      </a:rPr>
                      <m:t>,</m:t>
                    </m:r>
                    <m:acc>
                      <m:accPr>
                        <m:chr m:val="⃗"/>
                        <m:ctrlPr>
                          <a:rPr lang="en-US" sz="4400" b="1" i="1">
                            <a:solidFill>
                              <a:prstClr val="black"/>
                            </a:solidFill>
                            <a:latin typeface="Cambria Math"/>
                          </a:rPr>
                        </m:ctrlPr>
                      </m:accPr>
                      <m:e>
                        <m:sSub>
                          <m:sSubPr>
                            <m:ctrlPr>
                              <a:rPr lang="en-US" sz="4400" b="1" i="1">
                                <a:solidFill>
                                  <a:prstClr val="black"/>
                                </a:solidFill>
                                <a:latin typeface="Cambria Math"/>
                              </a:rPr>
                            </m:ctrlPr>
                          </m:sSubPr>
                          <m:e>
                            <m:r>
                              <a:rPr lang="en-US" sz="4400" b="1" i="1">
                                <a:solidFill>
                                  <a:prstClr val="black"/>
                                </a:solidFill>
                                <a:latin typeface="Cambria Math" panose="02040503050406030204" pitchFamily="18" charset="0"/>
                              </a:rPr>
                              <m:t>𝒗</m:t>
                            </m:r>
                          </m:e>
                          <m:sub>
                            <m:r>
                              <a:rPr lang="en-US" sz="4400" b="1" i="1">
                                <a:solidFill>
                                  <a:prstClr val="black"/>
                                </a:solidFill>
                                <a:latin typeface="Cambria Math" panose="02040503050406030204" pitchFamily="18" charset="0"/>
                              </a:rPr>
                              <m:t>𝒂</m:t>
                            </m:r>
                          </m:sub>
                        </m:sSub>
                      </m:e>
                    </m:acc>
                    <m:r>
                      <a:rPr lang="en-US" sz="4400" b="1" i="1">
                        <a:solidFill>
                          <a:prstClr val="black"/>
                        </a:solidFill>
                        <a:latin typeface="Cambria Math" panose="02040503050406030204" pitchFamily="18" charset="0"/>
                      </a:rPr>
                      <m:t>,</m:t>
                    </m:r>
                    <m:acc>
                      <m:accPr>
                        <m:chr m:val="⃗"/>
                        <m:ctrlPr>
                          <a:rPr lang="en-US" sz="4400" b="1" i="1">
                            <a:solidFill>
                              <a:prstClr val="black"/>
                            </a:solidFill>
                            <a:latin typeface="Cambria Math"/>
                          </a:rPr>
                        </m:ctrlPr>
                      </m:accPr>
                      <m:e>
                        <m:sSub>
                          <m:sSubPr>
                            <m:ctrlPr>
                              <a:rPr lang="en-US" sz="4400" b="1" i="1">
                                <a:solidFill>
                                  <a:prstClr val="black"/>
                                </a:solidFill>
                                <a:latin typeface="Cambria Math"/>
                              </a:rPr>
                            </m:ctrlPr>
                          </m:sSubPr>
                          <m:e>
                            <m:r>
                              <a:rPr lang="en-US" sz="4400" b="1" i="1">
                                <a:solidFill>
                                  <a:prstClr val="black"/>
                                </a:solidFill>
                                <a:latin typeface="Cambria Math" panose="02040503050406030204" pitchFamily="18" charset="0"/>
                              </a:rPr>
                              <m:t>𝒗</m:t>
                            </m:r>
                          </m:e>
                          <m:sub>
                            <m:r>
                              <a:rPr lang="en-US" sz="4400" b="1" i="1">
                                <a:solidFill>
                                  <a:prstClr val="black"/>
                                </a:solidFill>
                                <a:latin typeface="Cambria Math" panose="02040503050406030204" pitchFamily="18" charset="0"/>
                              </a:rPr>
                              <m:t>𝒃</m:t>
                            </m:r>
                          </m:sub>
                        </m:sSub>
                      </m:e>
                    </m:acc>
                  </m:oMath>
                </a14:m>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a:t>
                </a:r>
              </a:p>
              <a:p>
                <a:pPr>
                  <a:lnSpc>
                    <a:spcPct val="100000"/>
                  </a:lnSpc>
                </a:pP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Những</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cặp</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vectơ</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cùng</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phương</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là</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sz="4400" b="1" i="1">
                            <a:solidFill>
                              <a:prstClr val="black"/>
                            </a:solidFill>
                            <a:latin typeface="Cambria Math"/>
                          </a:rPr>
                        </m:ctrlPr>
                      </m:accPr>
                      <m:e>
                        <m:r>
                          <a:rPr lang="en-US" sz="4400" b="1" i="1">
                            <a:solidFill>
                              <a:prstClr val="black"/>
                            </a:solidFill>
                            <a:latin typeface="Cambria Math" panose="02040503050406030204" pitchFamily="18" charset="0"/>
                          </a:rPr>
                          <m:t>𝒗</m:t>
                        </m:r>
                      </m:e>
                    </m:acc>
                  </m:oMath>
                </a14:m>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và</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sz="4400" b="1" i="1">
                            <a:solidFill>
                              <a:prstClr val="black"/>
                            </a:solidFill>
                            <a:latin typeface="Cambria Math"/>
                          </a:rPr>
                        </m:ctrlPr>
                      </m:accPr>
                      <m:e>
                        <m:sSub>
                          <m:sSubPr>
                            <m:ctrlPr>
                              <a:rPr lang="en-US" sz="4400" b="1" i="1">
                                <a:solidFill>
                                  <a:prstClr val="black"/>
                                </a:solidFill>
                                <a:latin typeface="Cambria Math"/>
                              </a:rPr>
                            </m:ctrlPr>
                          </m:sSubPr>
                          <m:e>
                            <m:r>
                              <a:rPr lang="en-US" sz="4400" b="1" i="1">
                                <a:solidFill>
                                  <a:prstClr val="black"/>
                                </a:solidFill>
                                <a:latin typeface="Cambria Math" panose="02040503050406030204" pitchFamily="18" charset="0"/>
                              </a:rPr>
                              <m:t>𝒗</m:t>
                            </m:r>
                          </m:e>
                          <m:sub>
                            <m:r>
                              <a:rPr lang="en-US" sz="4400" b="1" i="1">
                                <a:solidFill>
                                  <a:prstClr val="black"/>
                                </a:solidFill>
                                <a:latin typeface="Cambria Math" panose="02040503050406030204" pitchFamily="18" charset="0"/>
                              </a:rPr>
                              <m:t>𝒂</m:t>
                            </m:r>
                          </m:sub>
                        </m:sSub>
                      </m:e>
                    </m:acc>
                  </m:oMath>
                </a14:m>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sz="4400" b="1" i="1">
                            <a:solidFill>
                              <a:prstClr val="black"/>
                            </a:solidFill>
                            <a:latin typeface="Cambria Math"/>
                          </a:rPr>
                        </m:ctrlPr>
                      </m:accPr>
                      <m:e>
                        <m:r>
                          <a:rPr lang="en-US" sz="4400" b="1" i="1">
                            <a:solidFill>
                              <a:prstClr val="black"/>
                            </a:solidFill>
                            <a:latin typeface="Cambria Math" panose="02040503050406030204" pitchFamily="18" charset="0"/>
                          </a:rPr>
                          <m:t>𝒗</m:t>
                        </m:r>
                      </m:e>
                    </m:acc>
                  </m:oMath>
                </a14:m>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và</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sz="4400" b="1" i="1">
                            <a:solidFill>
                              <a:prstClr val="black"/>
                            </a:solidFill>
                            <a:latin typeface="Cambria Math"/>
                          </a:rPr>
                        </m:ctrlPr>
                      </m:accPr>
                      <m:e>
                        <m:sSub>
                          <m:sSubPr>
                            <m:ctrlPr>
                              <a:rPr lang="en-US" sz="4400" b="1" i="1">
                                <a:solidFill>
                                  <a:prstClr val="black"/>
                                </a:solidFill>
                                <a:latin typeface="Cambria Math"/>
                              </a:rPr>
                            </m:ctrlPr>
                          </m:sSubPr>
                          <m:e>
                            <m:r>
                              <a:rPr lang="en-US" sz="4400" b="1" i="1">
                                <a:solidFill>
                                  <a:prstClr val="black"/>
                                </a:solidFill>
                                <a:latin typeface="Cambria Math" panose="02040503050406030204" pitchFamily="18" charset="0"/>
                              </a:rPr>
                              <m:t>𝒗</m:t>
                            </m:r>
                          </m:e>
                          <m:sub>
                            <m:r>
                              <a:rPr lang="en-US" sz="4400" b="1" i="1">
                                <a:solidFill>
                                  <a:prstClr val="black"/>
                                </a:solidFill>
                                <a:latin typeface="Cambria Math" panose="02040503050406030204" pitchFamily="18" charset="0"/>
                              </a:rPr>
                              <m:t>𝒃</m:t>
                            </m:r>
                          </m:sub>
                        </m:sSub>
                      </m:e>
                    </m:acc>
                  </m:oMath>
                </a14:m>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
                      <m:sSubPr>
                        <m:ctrlPr>
                          <a:rPr lang="en-US" sz="4400" b="1" i="1">
                            <a:solidFill>
                              <a:prstClr val="black"/>
                            </a:solidFill>
                            <a:latin typeface="Cambria Math"/>
                          </a:rPr>
                        </m:ctrlPr>
                      </m:sSubPr>
                      <m:e>
                        <m:acc>
                          <m:accPr>
                            <m:chr m:val="⃗"/>
                            <m:ctrlPr>
                              <a:rPr lang="en-US" sz="4400" b="1" i="1">
                                <a:solidFill>
                                  <a:prstClr val="black"/>
                                </a:solidFill>
                                <a:latin typeface="Cambria Math"/>
                              </a:rPr>
                            </m:ctrlPr>
                          </m:accPr>
                          <m:e>
                            <m:r>
                              <a:rPr lang="en-US" sz="4400" b="1" i="1">
                                <a:solidFill>
                                  <a:prstClr val="black"/>
                                </a:solidFill>
                                <a:latin typeface="Cambria Math" panose="02040503050406030204" pitchFamily="18" charset="0"/>
                              </a:rPr>
                              <m:t>𝒗</m:t>
                            </m:r>
                          </m:e>
                        </m:acc>
                      </m:e>
                      <m:sub>
                        <m:r>
                          <a:rPr lang="en-US" sz="4400" b="1" i="1">
                            <a:solidFill>
                              <a:prstClr val="black"/>
                            </a:solidFill>
                            <a:latin typeface="Cambria Math" panose="02040503050406030204" pitchFamily="18" charset="0"/>
                          </a:rPr>
                          <m:t>𝒂</m:t>
                        </m:r>
                      </m:sub>
                    </m:sSub>
                  </m:oMath>
                </a14:m>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và</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sz="4400" b="1" i="1">
                            <a:solidFill>
                              <a:prstClr val="black"/>
                            </a:solidFill>
                            <a:latin typeface="Cambria Math"/>
                          </a:rPr>
                        </m:ctrlPr>
                      </m:accPr>
                      <m:e>
                        <m:sSub>
                          <m:sSubPr>
                            <m:ctrlPr>
                              <a:rPr lang="en-US" sz="4400" b="1" i="1">
                                <a:solidFill>
                                  <a:prstClr val="black"/>
                                </a:solidFill>
                                <a:latin typeface="Cambria Math"/>
                              </a:rPr>
                            </m:ctrlPr>
                          </m:sSubPr>
                          <m:e>
                            <m:r>
                              <a:rPr lang="en-US" sz="4400" b="1" i="1">
                                <a:solidFill>
                                  <a:prstClr val="black"/>
                                </a:solidFill>
                                <a:latin typeface="Cambria Math" panose="02040503050406030204" pitchFamily="18" charset="0"/>
                              </a:rPr>
                              <m:t>𝒗</m:t>
                            </m:r>
                          </m:e>
                          <m:sub>
                            <m:r>
                              <a:rPr lang="en-US" sz="4400" b="1" i="1">
                                <a:solidFill>
                                  <a:prstClr val="black"/>
                                </a:solidFill>
                                <a:latin typeface="Cambria Math" panose="02040503050406030204" pitchFamily="18" charset="0"/>
                              </a:rPr>
                              <m:t>𝒃</m:t>
                            </m:r>
                          </m:sub>
                        </m:sSub>
                      </m:e>
                    </m:acc>
                  </m:oMath>
                </a14:m>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a:t>
                </a:r>
              </a:p>
              <a:p>
                <a:pPr>
                  <a:lnSpc>
                    <a:spcPct val="100000"/>
                  </a:lnSpc>
                </a:pP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Những</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cặp</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vectơ</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ngược</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hướng</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là</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sz="4400" b="1" i="1">
                            <a:solidFill>
                              <a:prstClr val="black"/>
                            </a:solidFill>
                            <a:latin typeface="Cambria Math"/>
                          </a:rPr>
                        </m:ctrlPr>
                      </m:accPr>
                      <m:e>
                        <m:r>
                          <a:rPr lang="en-US" sz="4400" b="1" i="1">
                            <a:solidFill>
                              <a:prstClr val="black"/>
                            </a:solidFill>
                            <a:latin typeface="Cambria Math" panose="02040503050406030204" pitchFamily="18" charset="0"/>
                          </a:rPr>
                          <m:t>𝒗</m:t>
                        </m:r>
                      </m:e>
                    </m:acc>
                  </m:oMath>
                </a14:m>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và</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sz="4400" b="1" i="1">
                            <a:solidFill>
                              <a:prstClr val="black"/>
                            </a:solidFill>
                            <a:latin typeface="Cambria Math"/>
                          </a:rPr>
                        </m:ctrlPr>
                      </m:accPr>
                      <m:e>
                        <m:sSub>
                          <m:sSubPr>
                            <m:ctrlPr>
                              <a:rPr lang="en-US" sz="4400" b="1" i="1">
                                <a:solidFill>
                                  <a:prstClr val="black"/>
                                </a:solidFill>
                                <a:latin typeface="Cambria Math"/>
                              </a:rPr>
                            </m:ctrlPr>
                          </m:sSubPr>
                          <m:e>
                            <m:r>
                              <a:rPr lang="en-US" sz="4400" b="1" i="1">
                                <a:solidFill>
                                  <a:prstClr val="black"/>
                                </a:solidFill>
                                <a:latin typeface="Cambria Math" panose="02040503050406030204" pitchFamily="18" charset="0"/>
                              </a:rPr>
                              <m:t>𝒗</m:t>
                            </m:r>
                          </m:e>
                          <m:sub>
                            <m:r>
                              <a:rPr lang="en-US" sz="4400" b="1" i="1">
                                <a:solidFill>
                                  <a:prstClr val="black"/>
                                </a:solidFill>
                                <a:latin typeface="Cambria Math" panose="02040503050406030204" pitchFamily="18" charset="0"/>
                              </a:rPr>
                              <m:t>𝒃</m:t>
                            </m:r>
                          </m:sub>
                        </m:sSub>
                      </m:e>
                    </m:acc>
                  </m:oMath>
                </a14:m>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
                      <m:sSubPr>
                        <m:ctrlPr>
                          <a:rPr lang="en-US" sz="4400" b="1" i="1">
                            <a:solidFill>
                              <a:prstClr val="black"/>
                            </a:solidFill>
                            <a:latin typeface="Cambria Math"/>
                          </a:rPr>
                        </m:ctrlPr>
                      </m:sSubPr>
                      <m:e>
                        <m:acc>
                          <m:accPr>
                            <m:chr m:val="⃗"/>
                            <m:ctrlPr>
                              <a:rPr lang="en-US" sz="4400" b="1" i="1">
                                <a:solidFill>
                                  <a:prstClr val="black"/>
                                </a:solidFill>
                                <a:latin typeface="Cambria Math"/>
                              </a:rPr>
                            </m:ctrlPr>
                          </m:accPr>
                          <m:e>
                            <m:r>
                              <a:rPr lang="en-US" sz="4400" b="1" i="1">
                                <a:solidFill>
                                  <a:prstClr val="black"/>
                                </a:solidFill>
                                <a:latin typeface="Cambria Math" panose="02040503050406030204" pitchFamily="18" charset="0"/>
                              </a:rPr>
                              <m:t>𝒗</m:t>
                            </m:r>
                          </m:e>
                        </m:acc>
                      </m:e>
                      <m:sub>
                        <m:r>
                          <a:rPr lang="en-US" sz="4400" b="1" i="1">
                            <a:solidFill>
                              <a:prstClr val="black"/>
                            </a:solidFill>
                            <a:latin typeface="Cambria Math" panose="02040503050406030204" pitchFamily="18" charset="0"/>
                          </a:rPr>
                          <m:t>𝒂</m:t>
                        </m:r>
                      </m:sub>
                    </m:sSub>
                  </m:oMath>
                </a14:m>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và</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sz="4400" b="1" i="1">
                            <a:solidFill>
                              <a:prstClr val="black"/>
                            </a:solidFill>
                            <a:latin typeface="Cambria Math"/>
                          </a:rPr>
                        </m:ctrlPr>
                      </m:accPr>
                      <m:e>
                        <m:sSub>
                          <m:sSubPr>
                            <m:ctrlPr>
                              <a:rPr lang="en-US" sz="4400" b="1" i="1">
                                <a:solidFill>
                                  <a:prstClr val="black"/>
                                </a:solidFill>
                                <a:latin typeface="Cambria Math"/>
                              </a:rPr>
                            </m:ctrlPr>
                          </m:sSubPr>
                          <m:e>
                            <m:r>
                              <a:rPr lang="en-US" sz="4400" b="1" i="1">
                                <a:solidFill>
                                  <a:prstClr val="black"/>
                                </a:solidFill>
                                <a:latin typeface="Cambria Math" panose="02040503050406030204" pitchFamily="18" charset="0"/>
                              </a:rPr>
                              <m:t>𝒗</m:t>
                            </m:r>
                          </m:e>
                          <m:sub>
                            <m:r>
                              <a:rPr lang="en-US" sz="4400" b="1" i="1">
                                <a:solidFill>
                                  <a:prstClr val="black"/>
                                </a:solidFill>
                                <a:latin typeface="Cambria Math" panose="02040503050406030204" pitchFamily="18" charset="0"/>
                              </a:rPr>
                              <m:t>𝒃</m:t>
                            </m:r>
                          </m:sub>
                        </m:sSub>
                      </m:e>
                    </m:acc>
                  </m:oMath>
                </a14:m>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99" name="Content Placeholder 2">
                <a:extLst>
                  <a:ext uri="{FF2B5EF4-FFF2-40B4-BE49-F238E27FC236}">
                    <a16:creationId xmlns:a16="http://schemas.microsoft.com/office/drawing/2014/main" id="{14822BB7-DB89-4357-87F0-6E511FC44A6A}"/>
                  </a:ext>
                </a:extLst>
              </p:cNvPr>
              <p:cNvSpPr txBox="1">
                <a:spLocks noRot="1" noChangeAspect="1" noMove="1" noResize="1" noEditPoints="1" noAdjustHandles="1" noChangeArrowheads="1" noChangeShapeType="1" noTextEdit="1"/>
              </p:cNvSpPr>
              <p:nvPr/>
            </p:nvSpPr>
            <p:spPr>
              <a:xfrm>
                <a:off x="12635642" y="7162800"/>
                <a:ext cx="11367358" cy="5257800"/>
              </a:xfrm>
              <a:prstGeom prst="rect">
                <a:avLst/>
              </a:prstGeom>
              <a:blipFill>
                <a:blip r:embed="rId4"/>
                <a:stretch>
                  <a:fillRect l="-2142" t="-2197"/>
                </a:stretch>
              </a:blipFill>
              <a:ln>
                <a:solidFill>
                  <a:srgbClr val="00B0F0"/>
                </a:solidFill>
              </a:ln>
            </p:spPr>
            <p:txBody>
              <a:bodyPr/>
              <a:lstStyle/>
              <a:p>
                <a:r>
                  <a:rPr lang="en-US">
                    <a:noFill/>
                  </a:rPr>
                  <a:t> </a:t>
                </a:r>
              </a:p>
            </p:txBody>
          </p:sp>
        </mc:Fallback>
      </mc:AlternateContent>
      <p:pic>
        <p:nvPicPr>
          <p:cNvPr id="9" name="Picture 8">
            <a:extLst>
              <a:ext uri="{FF2B5EF4-FFF2-40B4-BE49-F238E27FC236}">
                <a16:creationId xmlns:a16="http://schemas.microsoft.com/office/drawing/2014/main" xmlns="" id="{CA888446-89AE-4902-A3F8-CD9F52F35072}"/>
              </a:ext>
            </a:extLst>
          </p:cNvPr>
          <p:cNvPicPr>
            <a:picLocks noChangeAspect="1"/>
          </p:cNvPicPr>
          <p:nvPr/>
        </p:nvPicPr>
        <p:blipFill>
          <a:blip r:embed="rId5"/>
          <a:stretch>
            <a:fillRect/>
          </a:stretch>
        </p:blipFill>
        <p:spPr>
          <a:xfrm>
            <a:off x="846083" y="7181193"/>
            <a:ext cx="11367358" cy="5239407"/>
          </a:xfrm>
          <a:prstGeom prst="rect">
            <a:avLst/>
          </a:prstGeom>
          <a:ln>
            <a:solidFill>
              <a:schemeClr val="accent1">
                <a:lumMod val="50000"/>
              </a:schemeClr>
            </a:solidFill>
          </a:ln>
        </p:spPr>
      </p:pic>
    </p:spTree>
    <p:extLst>
      <p:ext uri="{BB962C8B-B14F-4D97-AF65-F5344CB8AC3E}">
        <p14:creationId xmlns:p14="http://schemas.microsoft.com/office/powerpoint/2010/main" val="59470828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up)">
                                      <p:cBhvr>
                                        <p:cTn id="7" dur="1000"/>
                                        <p:tgtEl>
                                          <p:spTgt spid="9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99"/>
                                        </p:tgtEl>
                                        <p:attrNameLst>
                                          <p:attrName>style.visibility</p:attrName>
                                        </p:attrNameLst>
                                      </p:cBhvr>
                                      <p:to>
                                        <p:strVal val="visible"/>
                                      </p:to>
                                    </p:set>
                                    <p:animEffect transition="in" filter="wipe(up)">
                                      <p:cBhvr>
                                        <p:cTn id="17" dur="500"/>
                                        <p:tgtEl>
                                          <p:spTgt spid="9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99">
                                            <p:txEl>
                                              <p:pRg st="0" end="0"/>
                                            </p:txEl>
                                          </p:spTgt>
                                        </p:tgtEl>
                                        <p:attrNameLst>
                                          <p:attrName>style.visibility</p:attrName>
                                        </p:attrNameLst>
                                      </p:cBhvr>
                                      <p:to>
                                        <p:strVal val="visible"/>
                                      </p:to>
                                    </p:set>
                                    <p:animEffect transition="in" filter="wipe(up)">
                                      <p:cBhvr>
                                        <p:cTn id="22" dur="500"/>
                                        <p:tgtEl>
                                          <p:spTgt spid="99">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99">
                                            <p:txEl>
                                              <p:pRg st="1" end="1"/>
                                            </p:txEl>
                                          </p:spTgt>
                                        </p:tgtEl>
                                        <p:attrNameLst>
                                          <p:attrName>style.visibility</p:attrName>
                                        </p:attrNameLst>
                                      </p:cBhvr>
                                      <p:to>
                                        <p:strVal val="visible"/>
                                      </p:to>
                                    </p:set>
                                    <p:animEffect transition="in" filter="wipe(down)">
                                      <p:cBhvr>
                                        <p:cTn id="27" dur="500"/>
                                        <p:tgtEl>
                                          <p:spTgt spid="99">
                                            <p:txEl>
                                              <p:pRg st="1" end="1"/>
                                            </p:txEl>
                                          </p:spTgt>
                                        </p:tgtEl>
                                      </p:cBhvr>
                                    </p:animEffect>
                                  </p:childTnLst>
                                </p:cTn>
                              </p:par>
                              <p:par>
                                <p:cTn id="28" presetID="22" presetClass="entr" presetSubtype="4" fill="hold" nodeType="withEffect">
                                  <p:stCondLst>
                                    <p:cond delay="0"/>
                                  </p:stCondLst>
                                  <p:childTnLst>
                                    <p:set>
                                      <p:cBhvr>
                                        <p:cTn id="29" dur="1" fill="hold">
                                          <p:stCondLst>
                                            <p:cond delay="0"/>
                                          </p:stCondLst>
                                        </p:cTn>
                                        <p:tgtEl>
                                          <p:spTgt spid="99">
                                            <p:txEl>
                                              <p:pRg st="2" end="2"/>
                                            </p:txEl>
                                          </p:spTgt>
                                        </p:tgtEl>
                                        <p:attrNameLst>
                                          <p:attrName>style.visibility</p:attrName>
                                        </p:attrNameLst>
                                      </p:cBhvr>
                                      <p:to>
                                        <p:strVal val="visible"/>
                                      </p:to>
                                    </p:set>
                                    <p:animEffect transition="in" filter="wipe(down)">
                                      <p:cBhvr>
                                        <p:cTn id="30" dur="500"/>
                                        <p:tgtEl>
                                          <p:spTgt spid="99">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99">
                                            <p:txEl>
                                              <p:pRg st="3" end="3"/>
                                            </p:txEl>
                                          </p:spTgt>
                                        </p:tgtEl>
                                        <p:attrNameLst>
                                          <p:attrName>style.visibility</p:attrName>
                                        </p:attrNameLst>
                                      </p:cBhvr>
                                      <p:to>
                                        <p:strVal val="visible"/>
                                      </p:to>
                                    </p:set>
                                    <p:animEffect transition="in" filter="wipe(down)">
                                      <p:cBhvr>
                                        <p:cTn id="35" dur="500"/>
                                        <p:tgtEl>
                                          <p:spTgt spid="9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9" name="Content Placeholder 2">
                <a:extLst>
                  <a:ext uri="{FF2B5EF4-FFF2-40B4-BE49-F238E27FC236}">
                    <a16:creationId xmlns:a16="http://schemas.microsoft.com/office/drawing/2014/main" xmlns="" id="{14822BB7-DB89-4357-87F0-6E511FC44A6A}"/>
                  </a:ext>
                </a:extLst>
              </p:cNvPr>
              <p:cNvSpPr txBox="1">
                <a:spLocks/>
              </p:cNvSpPr>
              <p:nvPr/>
            </p:nvSpPr>
            <p:spPr>
              <a:xfrm>
                <a:off x="838200" y="3276601"/>
                <a:ext cx="17830800" cy="9144000"/>
              </a:xfrm>
              <a:prstGeom prst="rect">
                <a:avLst/>
              </a:prstGeom>
              <a:solidFill>
                <a:srgbClr val="E7F7FF"/>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sz="4400" b="1" u="sng" dirty="0">
                    <a:solidFill>
                      <a:srgbClr val="FF0000"/>
                    </a:solidFill>
                    <a:latin typeface="Tahoma" panose="020B0604030504040204" pitchFamily="34" charset="0"/>
                    <a:ea typeface="Tahoma" panose="020B0604030504040204" pitchFamily="34" charset="0"/>
                    <a:cs typeface="Tahoma" panose="020B0604030504040204" pitchFamily="34" charset="0"/>
                  </a:rPr>
                  <a:t>Bài 4.1</a:t>
                </a:r>
              </a:p>
              <a:p>
                <a:pPr marL="0" indent="0">
                  <a:lnSpc>
                    <a:spcPct val="100000"/>
                  </a:lnSpc>
                  <a:buFont typeface="Arial" panose="020B0604020202020204" pitchFamily="34" charset="0"/>
                  <a:buNone/>
                </a:pP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Cho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ba</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vectơ</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sz="4400" b="1" i="1">
                            <a:solidFill>
                              <a:prstClr val="black"/>
                            </a:solidFill>
                            <a:latin typeface="Cambria Math"/>
                          </a:rPr>
                        </m:ctrlPr>
                      </m:accPr>
                      <m:e>
                        <m:r>
                          <a:rPr lang="en-US" sz="4400" b="1" i="1">
                            <a:solidFill>
                              <a:prstClr val="black"/>
                            </a:solidFill>
                            <a:latin typeface="Cambria Math" panose="02040503050406030204" pitchFamily="18" charset="0"/>
                          </a:rPr>
                          <m:t>𝒂</m:t>
                        </m:r>
                      </m:e>
                    </m:acc>
                    <m:r>
                      <a:rPr lang="en-US" sz="4400" b="1" i="1">
                        <a:solidFill>
                          <a:prstClr val="black"/>
                        </a:solidFill>
                        <a:latin typeface="Cambria Math" panose="02040503050406030204" pitchFamily="18" charset="0"/>
                      </a:rPr>
                      <m:t>,</m:t>
                    </m:r>
                    <m:acc>
                      <m:accPr>
                        <m:chr m:val="⃗"/>
                        <m:ctrlPr>
                          <a:rPr lang="en-US" sz="4400" b="1" i="1">
                            <a:solidFill>
                              <a:prstClr val="black"/>
                            </a:solidFill>
                            <a:latin typeface="Cambria Math"/>
                          </a:rPr>
                        </m:ctrlPr>
                      </m:accPr>
                      <m:e>
                        <m:r>
                          <a:rPr lang="en-US" sz="4400" b="1" i="1">
                            <a:solidFill>
                              <a:prstClr val="black"/>
                            </a:solidFill>
                            <a:latin typeface="Cambria Math" panose="02040503050406030204" pitchFamily="18" charset="0"/>
                          </a:rPr>
                          <m:t>𝒃</m:t>
                        </m:r>
                      </m:e>
                    </m:acc>
                    <m:r>
                      <a:rPr lang="en-US" sz="4400" b="1" i="1">
                        <a:solidFill>
                          <a:prstClr val="black"/>
                        </a:solidFill>
                        <a:latin typeface="Cambria Math" panose="02040503050406030204" pitchFamily="18" charset="0"/>
                      </a:rPr>
                      <m:t>,</m:t>
                    </m:r>
                    <m:acc>
                      <m:accPr>
                        <m:chr m:val="⃗"/>
                        <m:ctrlPr>
                          <a:rPr lang="en-US" sz="4400" b="1" i="1">
                            <a:solidFill>
                              <a:prstClr val="black"/>
                            </a:solidFill>
                            <a:latin typeface="Cambria Math"/>
                          </a:rPr>
                        </m:ctrlPr>
                      </m:accPr>
                      <m:e>
                        <m:r>
                          <a:rPr lang="en-US" sz="4400" b="1" i="1">
                            <a:solidFill>
                              <a:prstClr val="black"/>
                            </a:solidFill>
                            <a:latin typeface="Cambria Math" panose="02040503050406030204" pitchFamily="18" charset="0"/>
                          </a:rPr>
                          <m:t>𝒄</m:t>
                        </m:r>
                      </m:e>
                    </m:acc>
                  </m:oMath>
                </a14:m>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đều</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khác</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vectơ</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sz="4400" b="1" i="1">
                            <a:solidFill>
                              <a:prstClr val="black"/>
                            </a:solidFill>
                            <a:latin typeface="Cambria Math"/>
                          </a:rPr>
                        </m:ctrlPr>
                      </m:accPr>
                      <m:e>
                        <m:r>
                          <a:rPr lang="en-US" sz="4400" b="1" i="1">
                            <a:solidFill>
                              <a:prstClr val="black"/>
                            </a:solidFill>
                            <a:latin typeface="Cambria Math" panose="02040503050406030204" pitchFamily="18" charset="0"/>
                          </a:rPr>
                          <m:t>𝟎</m:t>
                        </m:r>
                      </m:e>
                    </m:acc>
                  </m:oMath>
                </a14:m>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Những</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khẳng</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định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nào</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sau</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đây</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là</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đúng</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a:t>
                </a:r>
              </a:p>
              <a:p>
                <a:pPr marL="0" indent="0">
                  <a:lnSpc>
                    <a:spcPct val="100000"/>
                  </a:lnSpc>
                  <a:buFont typeface="Arial" panose="020B0604020202020204" pitchFamily="34" charset="0"/>
                  <a:buNone/>
                </a:pP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a)  </a:t>
                </a:r>
                <a14:m>
                  <m:oMath xmlns:m="http://schemas.openxmlformats.org/officeDocument/2006/math">
                    <m:acc>
                      <m:accPr>
                        <m:chr m:val="⃗"/>
                        <m:ctrlPr>
                          <a:rPr lang="en-US" sz="4400" b="1" i="1">
                            <a:solidFill>
                              <a:prstClr val="black"/>
                            </a:solidFill>
                            <a:latin typeface="Cambria Math"/>
                          </a:rPr>
                        </m:ctrlPr>
                      </m:accPr>
                      <m:e>
                        <m:r>
                          <a:rPr lang="en-US" sz="4400" b="1" i="1">
                            <a:solidFill>
                              <a:prstClr val="black"/>
                            </a:solidFill>
                            <a:latin typeface="Cambria Math" panose="02040503050406030204" pitchFamily="18" charset="0"/>
                          </a:rPr>
                          <m:t>𝒂</m:t>
                        </m:r>
                      </m:e>
                    </m:acc>
                    <m:r>
                      <a:rPr lang="en-US" sz="4400" b="1" i="1">
                        <a:solidFill>
                          <a:prstClr val="black"/>
                        </a:solidFill>
                        <a:latin typeface="Cambria Math" panose="02040503050406030204" pitchFamily="18" charset="0"/>
                      </a:rPr>
                      <m:t>,</m:t>
                    </m:r>
                    <m:acc>
                      <m:accPr>
                        <m:chr m:val="⃗"/>
                        <m:ctrlPr>
                          <a:rPr lang="en-US" sz="4400" b="1" i="1">
                            <a:solidFill>
                              <a:prstClr val="black"/>
                            </a:solidFill>
                            <a:latin typeface="Cambria Math"/>
                          </a:rPr>
                        </m:ctrlPr>
                      </m:accPr>
                      <m:e>
                        <m:r>
                          <a:rPr lang="en-US" sz="4400" b="1" i="1">
                            <a:solidFill>
                              <a:prstClr val="black"/>
                            </a:solidFill>
                            <a:latin typeface="Cambria Math" panose="02040503050406030204" pitchFamily="18" charset="0"/>
                          </a:rPr>
                          <m:t>𝒃</m:t>
                        </m:r>
                      </m:e>
                    </m:acc>
                    <m:r>
                      <a:rPr lang="en-US" sz="4400" b="1" i="1">
                        <a:solidFill>
                          <a:prstClr val="black"/>
                        </a:solidFill>
                        <a:latin typeface="Cambria Math" panose="02040503050406030204" pitchFamily="18" charset="0"/>
                      </a:rPr>
                      <m:t>,</m:t>
                    </m:r>
                    <m:acc>
                      <m:accPr>
                        <m:chr m:val="⃗"/>
                        <m:ctrlPr>
                          <a:rPr lang="en-US" sz="4400" b="1" i="1">
                            <a:solidFill>
                              <a:prstClr val="black"/>
                            </a:solidFill>
                            <a:latin typeface="Cambria Math"/>
                          </a:rPr>
                        </m:ctrlPr>
                      </m:accPr>
                      <m:e>
                        <m:r>
                          <a:rPr lang="en-US" sz="4400" b="1" i="1">
                            <a:solidFill>
                              <a:prstClr val="black"/>
                            </a:solidFill>
                            <a:latin typeface="Cambria Math" panose="02040503050406030204" pitchFamily="18" charset="0"/>
                          </a:rPr>
                          <m:t>𝒄</m:t>
                        </m:r>
                      </m:e>
                    </m:acc>
                  </m:oMath>
                </a14:m>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đều</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cùng</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phương</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với</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vectơ</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sz="4400" b="1" i="1">
                            <a:solidFill>
                              <a:prstClr val="black"/>
                            </a:solidFill>
                            <a:latin typeface="Cambria Math"/>
                          </a:rPr>
                        </m:ctrlPr>
                      </m:accPr>
                      <m:e>
                        <m:r>
                          <a:rPr lang="en-US" sz="4400" b="1" i="1">
                            <a:solidFill>
                              <a:prstClr val="black"/>
                            </a:solidFill>
                            <a:latin typeface="Cambria Math" panose="02040503050406030204" pitchFamily="18" charset="0"/>
                          </a:rPr>
                          <m:t>𝟎</m:t>
                        </m:r>
                      </m:e>
                    </m:acc>
                  </m:oMath>
                </a14:m>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a:t>
                </a:r>
              </a:p>
              <a:p>
                <a:pPr marL="0" indent="0">
                  <a:lnSpc>
                    <a:spcPct val="100000"/>
                  </a:lnSpc>
                  <a:buFont typeface="Arial" panose="020B0604020202020204" pitchFamily="34" charset="0"/>
                  <a:buNone/>
                </a:pP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b)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Nếu</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sz="4400" b="1" i="1">
                            <a:solidFill>
                              <a:prstClr val="black"/>
                            </a:solidFill>
                            <a:latin typeface="Cambria Math"/>
                          </a:rPr>
                        </m:ctrlPr>
                      </m:accPr>
                      <m:e>
                        <m:r>
                          <a:rPr lang="en-US" sz="4400" b="1" i="1">
                            <a:solidFill>
                              <a:prstClr val="black"/>
                            </a:solidFill>
                            <a:latin typeface="Cambria Math" panose="02040503050406030204" pitchFamily="18" charset="0"/>
                          </a:rPr>
                          <m:t>𝒃</m:t>
                        </m:r>
                      </m:e>
                    </m:acc>
                  </m:oMath>
                </a14:m>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không</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cùng</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hướng</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với</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sz="4400" b="1" i="1">
                            <a:solidFill>
                              <a:prstClr val="black"/>
                            </a:solidFill>
                            <a:latin typeface="Cambria Math"/>
                          </a:rPr>
                        </m:ctrlPr>
                      </m:accPr>
                      <m:e>
                        <m:r>
                          <a:rPr lang="en-US" sz="4400" b="1" i="1">
                            <a:solidFill>
                              <a:prstClr val="black"/>
                            </a:solidFill>
                            <a:latin typeface="Cambria Math" panose="02040503050406030204" pitchFamily="18" charset="0"/>
                          </a:rPr>
                          <m:t>𝒂</m:t>
                        </m:r>
                      </m:e>
                    </m:acc>
                  </m:oMath>
                </a14:m>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thì</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sz="4400" b="1" i="1">
                            <a:solidFill>
                              <a:prstClr val="black"/>
                            </a:solidFill>
                            <a:latin typeface="Cambria Math"/>
                          </a:rPr>
                        </m:ctrlPr>
                      </m:accPr>
                      <m:e>
                        <m:r>
                          <a:rPr lang="en-US" sz="4400" b="1" i="1">
                            <a:solidFill>
                              <a:prstClr val="black"/>
                            </a:solidFill>
                            <a:latin typeface="Cambria Math" panose="02040503050406030204" pitchFamily="18" charset="0"/>
                          </a:rPr>
                          <m:t>𝒃</m:t>
                        </m:r>
                      </m:e>
                    </m:acc>
                  </m:oMath>
                </a14:m>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ngược</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hướng</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với</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sz="4400" b="1" i="1">
                            <a:solidFill>
                              <a:prstClr val="black"/>
                            </a:solidFill>
                            <a:latin typeface="Cambria Math"/>
                          </a:rPr>
                        </m:ctrlPr>
                      </m:accPr>
                      <m:e>
                        <m:r>
                          <a:rPr lang="en-US" sz="4400" b="1" i="1">
                            <a:solidFill>
                              <a:prstClr val="black"/>
                            </a:solidFill>
                            <a:latin typeface="Cambria Math" panose="02040503050406030204" pitchFamily="18" charset="0"/>
                          </a:rPr>
                          <m:t>𝒂</m:t>
                        </m:r>
                      </m:e>
                    </m:acc>
                  </m:oMath>
                </a14:m>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a:t>
                </a:r>
              </a:p>
              <a:p>
                <a:pPr marL="0" indent="0">
                  <a:lnSpc>
                    <a:spcPct val="100000"/>
                  </a:lnSpc>
                  <a:buFont typeface="Arial" panose="020B0604020202020204" pitchFamily="34" charset="0"/>
                  <a:buNone/>
                </a:pP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c)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Nếu</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sz="4400" b="1" i="1">
                            <a:solidFill>
                              <a:prstClr val="black"/>
                            </a:solidFill>
                            <a:latin typeface="Cambria Math"/>
                          </a:rPr>
                        </m:ctrlPr>
                      </m:accPr>
                      <m:e>
                        <m:r>
                          <a:rPr lang="en-US" sz="4400" b="1" i="1">
                            <a:solidFill>
                              <a:prstClr val="black"/>
                            </a:solidFill>
                            <a:latin typeface="Cambria Math" panose="02040503050406030204" pitchFamily="18" charset="0"/>
                          </a:rPr>
                          <m:t>𝒂</m:t>
                        </m:r>
                      </m:e>
                    </m:acc>
                  </m:oMath>
                </a14:m>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và</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sz="4400" b="1" i="1">
                            <a:solidFill>
                              <a:prstClr val="black"/>
                            </a:solidFill>
                            <a:latin typeface="Cambria Math"/>
                          </a:rPr>
                        </m:ctrlPr>
                      </m:accPr>
                      <m:e>
                        <m:r>
                          <a:rPr lang="en-US" sz="4400" b="1" i="1">
                            <a:solidFill>
                              <a:prstClr val="black"/>
                            </a:solidFill>
                            <a:latin typeface="Cambria Math" panose="02040503050406030204" pitchFamily="18" charset="0"/>
                          </a:rPr>
                          <m:t>𝒃</m:t>
                        </m:r>
                      </m:e>
                    </m:acc>
                  </m:oMath>
                </a14:m>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đều</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cùng</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phương</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với</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sz="4400" b="1" i="1">
                            <a:solidFill>
                              <a:prstClr val="black"/>
                            </a:solidFill>
                            <a:latin typeface="Cambria Math"/>
                          </a:rPr>
                        </m:ctrlPr>
                      </m:accPr>
                      <m:e>
                        <m:r>
                          <a:rPr lang="en-US" sz="4400" b="1" i="1">
                            <a:solidFill>
                              <a:prstClr val="black"/>
                            </a:solidFill>
                            <a:latin typeface="Cambria Math" panose="02040503050406030204" pitchFamily="18" charset="0"/>
                          </a:rPr>
                          <m:t>𝒄</m:t>
                        </m:r>
                      </m:e>
                    </m:acc>
                  </m:oMath>
                </a14:m>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thì</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sz="4400" b="1" i="1">
                            <a:solidFill>
                              <a:prstClr val="black"/>
                            </a:solidFill>
                            <a:latin typeface="Cambria Math"/>
                          </a:rPr>
                        </m:ctrlPr>
                      </m:accPr>
                      <m:e>
                        <m:r>
                          <a:rPr lang="en-US" sz="4400" b="1" i="1">
                            <a:solidFill>
                              <a:prstClr val="black"/>
                            </a:solidFill>
                            <a:latin typeface="Cambria Math" panose="02040503050406030204" pitchFamily="18" charset="0"/>
                          </a:rPr>
                          <m:t>𝒂</m:t>
                        </m:r>
                      </m:e>
                    </m:acc>
                  </m:oMath>
                </a14:m>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và</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sz="4400" b="1" i="1">
                            <a:solidFill>
                              <a:prstClr val="black"/>
                            </a:solidFill>
                            <a:latin typeface="Cambria Math"/>
                          </a:rPr>
                        </m:ctrlPr>
                      </m:accPr>
                      <m:e>
                        <m:r>
                          <a:rPr lang="en-US" sz="4400" b="1" i="1">
                            <a:solidFill>
                              <a:prstClr val="black"/>
                            </a:solidFill>
                            <a:latin typeface="Cambria Math" panose="02040503050406030204" pitchFamily="18" charset="0"/>
                          </a:rPr>
                          <m:t>𝒃</m:t>
                        </m:r>
                      </m:e>
                    </m:acc>
                  </m:oMath>
                </a14:m>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cùng</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phương</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a:t>
                </a:r>
              </a:p>
              <a:p>
                <a:pPr marL="0" indent="0">
                  <a:lnSpc>
                    <a:spcPct val="100000"/>
                  </a:lnSpc>
                  <a:buFont typeface="Arial" panose="020B0604020202020204" pitchFamily="34" charset="0"/>
                  <a:buNone/>
                </a:pP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d)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Nếu</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sz="4400" b="1" i="1">
                            <a:solidFill>
                              <a:prstClr val="black"/>
                            </a:solidFill>
                            <a:latin typeface="Cambria Math"/>
                          </a:rPr>
                        </m:ctrlPr>
                      </m:accPr>
                      <m:e>
                        <m:r>
                          <a:rPr lang="en-US" sz="4400" b="1" i="1">
                            <a:solidFill>
                              <a:prstClr val="black"/>
                            </a:solidFill>
                            <a:latin typeface="Cambria Math" panose="02040503050406030204" pitchFamily="18" charset="0"/>
                          </a:rPr>
                          <m:t>𝒂</m:t>
                        </m:r>
                      </m:e>
                    </m:acc>
                  </m:oMath>
                </a14:m>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và</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sz="4400" b="1" i="1">
                            <a:solidFill>
                              <a:prstClr val="black"/>
                            </a:solidFill>
                            <a:latin typeface="Cambria Math"/>
                          </a:rPr>
                        </m:ctrlPr>
                      </m:accPr>
                      <m:e>
                        <m:r>
                          <a:rPr lang="en-US" sz="4400" b="1" i="1">
                            <a:solidFill>
                              <a:prstClr val="black"/>
                            </a:solidFill>
                            <a:latin typeface="Cambria Math" panose="02040503050406030204" pitchFamily="18" charset="0"/>
                          </a:rPr>
                          <m:t>𝒃</m:t>
                        </m:r>
                      </m:e>
                    </m:acc>
                  </m:oMath>
                </a14:m>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đều</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cùng</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hướng</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với</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sz="4400" b="1" i="1">
                            <a:solidFill>
                              <a:prstClr val="black"/>
                            </a:solidFill>
                            <a:latin typeface="Cambria Math"/>
                          </a:rPr>
                        </m:ctrlPr>
                      </m:accPr>
                      <m:e>
                        <m:r>
                          <a:rPr lang="en-US" sz="4400" b="1" i="1">
                            <a:solidFill>
                              <a:prstClr val="black"/>
                            </a:solidFill>
                            <a:latin typeface="Cambria Math" panose="02040503050406030204" pitchFamily="18" charset="0"/>
                          </a:rPr>
                          <m:t>𝒄</m:t>
                        </m:r>
                      </m:e>
                    </m:acc>
                  </m:oMath>
                </a14:m>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thì</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sz="4400" b="1" i="1">
                            <a:solidFill>
                              <a:prstClr val="black"/>
                            </a:solidFill>
                            <a:latin typeface="Cambria Math"/>
                          </a:rPr>
                        </m:ctrlPr>
                      </m:accPr>
                      <m:e>
                        <m:r>
                          <a:rPr lang="en-US" sz="4400" b="1" i="1">
                            <a:solidFill>
                              <a:prstClr val="black"/>
                            </a:solidFill>
                            <a:latin typeface="Cambria Math" panose="02040503050406030204" pitchFamily="18" charset="0"/>
                          </a:rPr>
                          <m:t>𝒂</m:t>
                        </m:r>
                      </m:e>
                    </m:acc>
                  </m:oMath>
                </a14:m>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và</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sz="4400" b="1" i="1">
                            <a:solidFill>
                              <a:prstClr val="black"/>
                            </a:solidFill>
                            <a:latin typeface="Cambria Math"/>
                          </a:rPr>
                        </m:ctrlPr>
                      </m:accPr>
                      <m:e>
                        <m:r>
                          <a:rPr lang="en-US" sz="4400" b="1" i="1">
                            <a:solidFill>
                              <a:prstClr val="black"/>
                            </a:solidFill>
                            <a:latin typeface="Cambria Math" panose="02040503050406030204" pitchFamily="18" charset="0"/>
                          </a:rPr>
                          <m:t>𝒃</m:t>
                        </m:r>
                      </m:e>
                    </m:acc>
                  </m:oMath>
                </a14:m>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cùng</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hướng</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99" name="Content Placeholder 2">
                <a:extLst>
                  <a:ext uri="{FF2B5EF4-FFF2-40B4-BE49-F238E27FC236}">
                    <a16:creationId xmlns:a16="http://schemas.microsoft.com/office/drawing/2014/main" id="{14822BB7-DB89-4357-87F0-6E511FC44A6A}"/>
                  </a:ext>
                </a:extLst>
              </p:cNvPr>
              <p:cNvSpPr txBox="1">
                <a:spLocks noRot="1" noChangeAspect="1" noMove="1" noResize="1" noEditPoints="1" noAdjustHandles="1" noChangeArrowheads="1" noChangeShapeType="1" noTextEdit="1"/>
              </p:cNvSpPr>
              <p:nvPr/>
            </p:nvSpPr>
            <p:spPr>
              <a:xfrm>
                <a:off x="838200" y="3276601"/>
                <a:ext cx="17830800" cy="9144000"/>
              </a:xfrm>
              <a:prstGeom prst="rect">
                <a:avLst/>
              </a:prstGeom>
              <a:blipFill>
                <a:blip r:embed="rId3"/>
                <a:stretch>
                  <a:fillRect l="-1367" t="-1332"/>
                </a:stretch>
              </a:blipFill>
              <a:ln>
                <a:solidFill>
                  <a:srgbClr val="00B0F0"/>
                </a:solidFill>
              </a:ln>
            </p:spPr>
            <p:txBody>
              <a:bodyPr/>
              <a:lstStyle/>
              <a:p>
                <a:r>
                  <a:rPr lang="en-US">
                    <a:noFill/>
                  </a:rPr>
                  <a:t> </a:t>
                </a:r>
              </a:p>
            </p:txBody>
          </p:sp>
        </mc:Fallback>
      </mc:AlternateContent>
      <p:sp>
        <p:nvSpPr>
          <p:cNvPr id="7" name="Content Placeholder 2">
            <a:extLst>
              <a:ext uri="{FF2B5EF4-FFF2-40B4-BE49-F238E27FC236}">
                <a16:creationId xmlns:a16="http://schemas.microsoft.com/office/drawing/2014/main" xmlns="" id="{08B49A2E-2A9D-46FD-AE9C-29462A33F0E6}"/>
              </a:ext>
            </a:extLst>
          </p:cNvPr>
          <p:cNvSpPr txBox="1">
            <a:spLocks/>
          </p:cNvSpPr>
          <p:nvPr/>
        </p:nvSpPr>
        <p:spPr>
          <a:xfrm>
            <a:off x="18897600" y="3276601"/>
            <a:ext cx="5153891" cy="9144000"/>
          </a:xfrm>
          <a:prstGeom prst="rect">
            <a:avLst/>
          </a:prstGeom>
          <a:solidFill>
            <a:srgbClr val="E7F7FF"/>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gn="ctr">
              <a:lnSpc>
                <a:spcPct val="100000"/>
              </a:lnSpc>
              <a:buFont typeface="Arial" panose="020B0604020202020204" pitchFamily="34" charset="0"/>
              <a:buNone/>
            </a:pPr>
            <a:r>
              <a:rPr lang="en-US" sz="4400" b="1" dirty="0" err="1">
                <a:solidFill>
                  <a:srgbClr val="FF0000"/>
                </a:solidFill>
                <a:latin typeface="Tahoma" panose="020B0604030504040204" pitchFamily="34" charset="0"/>
                <a:ea typeface="Tahoma" panose="020B0604030504040204" pitchFamily="34" charset="0"/>
                <a:cs typeface="Tahoma" panose="020B0604030504040204" pitchFamily="34" charset="0"/>
              </a:rPr>
              <a:t>Hướng</a:t>
            </a:r>
            <a:r>
              <a:rPr lang="en-US" sz="44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FF0000"/>
                </a:solidFill>
                <a:latin typeface="Tahoma" panose="020B0604030504040204" pitchFamily="34" charset="0"/>
                <a:ea typeface="Tahoma" panose="020B0604030504040204" pitchFamily="34" charset="0"/>
                <a:cs typeface="Tahoma" panose="020B0604030504040204" pitchFamily="34" charset="0"/>
              </a:rPr>
              <a:t>dẫn</a:t>
            </a:r>
            <a:r>
              <a:rPr lang="en-US" sz="44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FF0000"/>
                </a:solidFill>
                <a:latin typeface="Tahoma" panose="020B0604030504040204" pitchFamily="34" charset="0"/>
                <a:ea typeface="Tahoma" panose="020B0604030504040204" pitchFamily="34" charset="0"/>
                <a:cs typeface="Tahoma" panose="020B0604030504040204" pitchFamily="34" charset="0"/>
              </a:rPr>
              <a:t>giải</a:t>
            </a:r>
            <a:r>
              <a:rPr lang="en-US" sz="4400" b="1" dirty="0">
                <a:solidFill>
                  <a:srgbClr val="FF0000"/>
                </a:solidFill>
                <a:latin typeface="Tahoma" panose="020B0604030504040204" pitchFamily="34" charset="0"/>
                <a:ea typeface="Tahoma" panose="020B0604030504040204" pitchFamily="34" charset="0"/>
                <a:cs typeface="Tahoma" panose="020B0604030504040204" pitchFamily="34" charset="0"/>
              </a:rPr>
              <a:t>:</a:t>
            </a:r>
          </a:p>
          <a:p>
            <a:pPr marL="0" indent="0" algn="ctr">
              <a:lnSpc>
                <a:spcPct val="100000"/>
              </a:lnSpc>
              <a:buFont typeface="Arial" panose="020B0604020202020204" pitchFamily="34" charset="0"/>
              <a:buNone/>
            </a:pPr>
            <a:endParaRPr lang="en-US" sz="4400" b="1" dirty="0">
              <a:solidFill>
                <a:srgbClr val="FF0000"/>
              </a:solidFill>
              <a:latin typeface="Tahoma" panose="020B0604030504040204" pitchFamily="34" charset="0"/>
              <a:ea typeface="Tahoma" panose="020B0604030504040204" pitchFamily="34" charset="0"/>
              <a:cs typeface="Tahoma" panose="020B0604030504040204" pitchFamily="34" charset="0"/>
            </a:endParaRPr>
          </a:p>
          <a:p>
            <a:pPr marL="0" indent="0" algn="ctr">
              <a:lnSpc>
                <a:spcPct val="100000"/>
              </a:lnSpc>
              <a:buFont typeface="Arial" panose="020B0604020202020204" pitchFamily="34" charset="0"/>
              <a:buNone/>
            </a:pPr>
            <a:endParaRPr lang="en-US" sz="4400" b="1" dirty="0">
              <a:solidFill>
                <a:srgbClr val="FF0000"/>
              </a:solidFill>
              <a:latin typeface="Tahoma" panose="020B0604030504040204" pitchFamily="34" charset="0"/>
              <a:ea typeface="Tahoma" panose="020B0604030504040204" pitchFamily="34" charset="0"/>
              <a:cs typeface="Tahoma" panose="020B0604030504040204" pitchFamily="34" charset="0"/>
            </a:endParaRPr>
          </a:p>
          <a:p>
            <a:pPr marL="1657350" lvl="1" indent="-742950">
              <a:lnSpc>
                <a:spcPct val="100000"/>
              </a:lnSpc>
              <a:buFont typeface="Arial" panose="020B0604020202020204" pitchFamily="34" charset="0"/>
              <a:buAutoNum type="alphaLcParenR"/>
            </a:pP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Đúng</a:t>
            </a:r>
            <a:endPar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914400" lvl="1" indent="0">
              <a:lnSpc>
                <a:spcPct val="100000"/>
              </a:lnSpc>
              <a:buFont typeface="Arial" panose="020B0604020202020204" pitchFamily="34" charset="0"/>
              <a:buNone/>
            </a:pPr>
            <a:endParaRPr lang="en-US" sz="1800" b="1"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914400" lvl="1" indent="0">
              <a:lnSpc>
                <a:spcPct val="100000"/>
              </a:lnSpc>
              <a:buFont typeface="Arial" panose="020B0604020202020204" pitchFamily="34" charset="0"/>
              <a:buNone/>
            </a:pP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b) Sai</a:t>
            </a:r>
          </a:p>
          <a:p>
            <a:pPr marL="914400" lvl="1" indent="0">
              <a:lnSpc>
                <a:spcPct val="100000"/>
              </a:lnSpc>
              <a:buFont typeface="Arial" panose="020B0604020202020204" pitchFamily="34" charset="0"/>
              <a:buNone/>
            </a:pPr>
            <a:endParaRPr lang="en-US" sz="1800" b="1"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914400" lvl="1" indent="0">
              <a:lnSpc>
                <a:spcPct val="100000"/>
              </a:lnSpc>
              <a:buFont typeface="Arial" panose="020B0604020202020204" pitchFamily="34" charset="0"/>
              <a:buNone/>
            </a:pP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c)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Đúng</a:t>
            </a:r>
            <a:endPar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914400" lvl="1" indent="0">
              <a:lnSpc>
                <a:spcPct val="100000"/>
              </a:lnSpc>
              <a:buFont typeface="Arial" panose="020B0604020202020204" pitchFamily="34" charset="0"/>
              <a:buNone/>
            </a:pPr>
            <a:endParaRPr lang="en-US" sz="1800" b="1"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914400" lvl="1" indent="0">
              <a:lnSpc>
                <a:spcPct val="100000"/>
              </a:lnSpc>
              <a:buFont typeface="Arial" panose="020B0604020202020204" pitchFamily="34" charset="0"/>
              <a:buNone/>
            </a:pP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d)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Đúng</a:t>
            </a:r>
            <a:endPar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4" name="Rectangle 11">
            <a:extLst>
              <a:ext uri="{FF2B5EF4-FFF2-40B4-BE49-F238E27FC236}">
                <a16:creationId xmlns:a16="http://schemas.microsoft.com/office/drawing/2014/main" xmlns="" id="{87DC6020-EEAB-4394-9895-CD5CFCDEDBA3}"/>
              </a:ext>
            </a:extLst>
          </p:cNvPr>
          <p:cNvSpPr>
            <a:spLocks noChangeArrowheads="1"/>
          </p:cNvSpPr>
          <p:nvPr/>
        </p:nvSpPr>
        <p:spPr bwMode="auto">
          <a:xfrm>
            <a:off x="0" y="0"/>
            <a:ext cx="2438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grpSp>
        <p:nvGrpSpPr>
          <p:cNvPr id="10" name="Group 9">
            <a:extLst>
              <a:ext uri="{FF2B5EF4-FFF2-40B4-BE49-F238E27FC236}">
                <a16:creationId xmlns:a16="http://schemas.microsoft.com/office/drawing/2014/main" xmlns="" id="{1EC662DA-1858-4335-A5D4-9997D7B41474}"/>
              </a:ext>
            </a:extLst>
          </p:cNvPr>
          <p:cNvGrpSpPr>
            <a:grpSpLocks/>
          </p:cNvGrpSpPr>
          <p:nvPr/>
        </p:nvGrpSpPr>
        <p:grpSpPr>
          <a:xfrm>
            <a:off x="0" y="0"/>
            <a:ext cx="186055" cy="158750"/>
            <a:chOff x="31572" y="60276"/>
            <a:chExt cx="261467" cy="196127"/>
          </a:xfrm>
        </p:grpSpPr>
        <p:sp>
          <p:nvSpPr>
            <p:cNvPr id="11" name="Arrow: Chevron 10">
              <a:extLst>
                <a:ext uri="{FF2B5EF4-FFF2-40B4-BE49-F238E27FC236}">
                  <a16:creationId xmlns:a16="http://schemas.microsoft.com/office/drawing/2014/main" xmlns="" id="{94061DDF-5D56-4E64-B82C-46E8B4E86189}"/>
                </a:ext>
              </a:extLst>
            </p:cNvPr>
            <p:cNvSpPr/>
            <p:nvPr/>
          </p:nvSpPr>
          <p:spPr>
            <a:xfrm>
              <a:off x="31572" y="60341"/>
              <a:ext cx="162630" cy="196062"/>
            </a:xfrm>
            <a:prstGeom prst="chevron">
              <a:avLst/>
            </a:prstGeom>
            <a:solidFill>
              <a:srgbClr val="4472C4"/>
            </a:solidFill>
            <a:ln w="12700" cap="flat" cmpd="sng" algn="ctr">
              <a:noFill/>
              <a:prstDash val="solid"/>
              <a:miter lim="800000"/>
            </a:ln>
            <a:effectLst/>
          </p:spPr>
          <p:txBody>
            <a:bodyPr rtlCol="0" anchor="ctr"/>
            <a:lstStyle/>
            <a:p>
              <a:pPr>
                <a:lnSpc>
                  <a:spcPct val="107000"/>
                </a:lnSpc>
                <a:spcAft>
                  <a:spcPts val="800"/>
                </a:spcAft>
              </a:pPr>
              <a:r>
                <a:rPr lang="en-US" sz="1200">
                  <a:solidFill>
                    <a:prstClr val="black"/>
                  </a:solidFill>
                  <a:latin typeface="Times New Roman" panose="02020603050405020304" pitchFamily="18" charset="0"/>
                  <a:ea typeface="Calibri" panose="020F0502020204030204" pitchFamily="34" charset="0"/>
                </a:rPr>
                <a:t> </a:t>
              </a:r>
            </a:p>
          </p:txBody>
        </p:sp>
        <p:sp>
          <p:nvSpPr>
            <p:cNvPr id="12" name="Arrow: Chevron 11">
              <a:extLst>
                <a:ext uri="{FF2B5EF4-FFF2-40B4-BE49-F238E27FC236}">
                  <a16:creationId xmlns:a16="http://schemas.microsoft.com/office/drawing/2014/main" xmlns="" id="{4B4C7A69-0634-4A3C-AFFD-A6D1A6AFB32D}"/>
                </a:ext>
              </a:extLst>
            </p:cNvPr>
            <p:cNvSpPr/>
            <p:nvPr/>
          </p:nvSpPr>
          <p:spPr>
            <a:xfrm>
              <a:off x="116273" y="60276"/>
              <a:ext cx="176766" cy="196062"/>
            </a:xfrm>
            <a:prstGeom prst="chevron">
              <a:avLst/>
            </a:prstGeom>
            <a:solidFill>
              <a:srgbClr val="FFC000"/>
            </a:solidFill>
            <a:ln w="12700" cap="flat" cmpd="sng" algn="ctr">
              <a:noFill/>
              <a:prstDash val="solid"/>
              <a:miter lim="800000"/>
            </a:ln>
            <a:effectLst/>
          </p:spPr>
          <p:txBody>
            <a:bodyPr rtlCol="0" anchor="ctr"/>
            <a:lstStyle/>
            <a:p>
              <a:pPr>
                <a:lnSpc>
                  <a:spcPct val="107000"/>
                </a:lnSpc>
                <a:spcAft>
                  <a:spcPts val="800"/>
                </a:spcAft>
              </a:pPr>
              <a:r>
                <a:rPr lang="en-US" sz="1200">
                  <a:solidFill>
                    <a:prstClr val="black"/>
                  </a:solidFill>
                  <a:latin typeface="Times New Roman" panose="02020603050405020304" pitchFamily="18" charset="0"/>
                  <a:ea typeface="Calibri" panose="020F0502020204030204" pitchFamily="34" charset="0"/>
                </a:rPr>
                <a:t> </a:t>
              </a:r>
            </a:p>
          </p:txBody>
        </p:sp>
      </p:grpSp>
      <p:sp>
        <p:nvSpPr>
          <p:cNvPr id="8" name="Title 1">
            <a:extLst>
              <a:ext uri="{FF2B5EF4-FFF2-40B4-BE49-F238E27FC236}">
                <a16:creationId xmlns:a16="http://schemas.microsoft.com/office/drawing/2014/main" xmlns="" id="{78EB8E40-6AB0-4F44-ACB9-5D45CFF2D5C1}"/>
              </a:ext>
            </a:extLst>
          </p:cNvPr>
          <p:cNvSpPr txBox="1">
            <a:spLocks/>
          </p:cNvSpPr>
          <p:nvPr/>
        </p:nvSpPr>
        <p:spPr>
          <a:xfrm>
            <a:off x="838200" y="1905000"/>
            <a:ext cx="3581400" cy="1066800"/>
          </a:xfrm>
          <a:prstGeom prst="rect">
            <a:avLst/>
          </a:prstGeom>
          <a:solidFill>
            <a:schemeClr val="bg1">
              <a:lumMod val="95000"/>
            </a:schemeClr>
          </a:solidFill>
          <a:ln>
            <a:solidFill>
              <a:schemeClr val="tx2">
                <a:lumMod val="20000"/>
                <a:lumOff val="80000"/>
              </a:schemeClr>
            </a:solidFill>
          </a:ln>
        </p:spPr>
        <p:txBody>
          <a:bodyPr/>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pPr>
              <a:lnSpc>
                <a:spcPct val="100000"/>
              </a:lnSpc>
              <a:defRPr/>
            </a:pPr>
            <a:r>
              <a:rPr lang="en-US" sz="4800" b="1" spc="-150" dirty="0">
                <a:solidFill>
                  <a:srgbClr val="242452"/>
                </a:solidFill>
                <a:latin typeface="Tahoma" panose="020B0604030504040204" pitchFamily="34" charset="0"/>
                <a:ea typeface="Tahoma" panose="020B0604030504040204" pitchFamily="34" charset="0"/>
                <a:cs typeface="Tahoma" panose="020B0604030504040204" pitchFamily="34" charset="0"/>
              </a:rPr>
              <a:t>3. BÀI TẬP</a:t>
            </a:r>
          </a:p>
        </p:txBody>
      </p:sp>
    </p:spTree>
    <p:extLst>
      <p:ext uri="{BB962C8B-B14F-4D97-AF65-F5344CB8AC3E}">
        <p14:creationId xmlns:p14="http://schemas.microsoft.com/office/powerpoint/2010/main" val="263860558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99"/>
                                        </p:tgtEl>
                                        <p:attrNameLst>
                                          <p:attrName>style.visibility</p:attrName>
                                        </p:attrNameLst>
                                      </p:cBhvr>
                                      <p:to>
                                        <p:strVal val="visible"/>
                                      </p:to>
                                    </p:set>
                                    <p:animEffect transition="in" filter="wipe(up)">
                                      <p:cBhvr>
                                        <p:cTn id="12" dur="500"/>
                                        <p:tgtEl>
                                          <p:spTgt spid="9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99">
                                            <p:txEl>
                                              <p:pRg st="0" end="0"/>
                                            </p:txEl>
                                          </p:spTgt>
                                        </p:tgtEl>
                                        <p:attrNameLst>
                                          <p:attrName>style.visibility</p:attrName>
                                        </p:attrNameLst>
                                      </p:cBhvr>
                                      <p:to>
                                        <p:strVal val="visible"/>
                                      </p:to>
                                    </p:set>
                                    <p:animEffect transition="in" filter="wipe(up)">
                                      <p:cBhvr>
                                        <p:cTn id="17" dur="500"/>
                                        <p:tgtEl>
                                          <p:spTgt spid="9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99">
                                            <p:txEl>
                                              <p:pRg st="1" end="1"/>
                                            </p:txEl>
                                          </p:spTgt>
                                        </p:tgtEl>
                                        <p:attrNameLst>
                                          <p:attrName>style.visibility</p:attrName>
                                        </p:attrNameLst>
                                      </p:cBhvr>
                                      <p:to>
                                        <p:strVal val="visible"/>
                                      </p:to>
                                    </p:set>
                                    <p:animEffect transition="in" filter="wipe(up)">
                                      <p:cBhvr>
                                        <p:cTn id="22" dur="500"/>
                                        <p:tgtEl>
                                          <p:spTgt spid="99">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99">
                                            <p:txEl>
                                              <p:pRg st="2" end="2"/>
                                            </p:txEl>
                                          </p:spTgt>
                                        </p:tgtEl>
                                        <p:attrNameLst>
                                          <p:attrName>style.visibility</p:attrName>
                                        </p:attrNameLst>
                                      </p:cBhvr>
                                      <p:to>
                                        <p:strVal val="visible"/>
                                      </p:to>
                                    </p:set>
                                    <p:animEffect transition="in" filter="wipe(up)">
                                      <p:cBhvr>
                                        <p:cTn id="27" dur="500"/>
                                        <p:tgtEl>
                                          <p:spTgt spid="99">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99">
                                            <p:txEl>
                                              <p:pRg st="3" end="3"/>
                                            </p:txEl>
                                          </p:spTgt>
                                        </p:tgtEl>
                                        <p:attrNameLst>
                                          <p:attrName>style.visibility</p:attrName>
                                        </p:attrNameLst>
                                      </p:cBhvr>
                                      <p:to>
                                        <p:strVal val="visible"/>
                                      </p:to>
                                    </p:set>
                                    <p:animEffect transition="in" filter="wipe(up)">
                                      <p:cBhvr>
                                        <p:cTn id="32" dur="500"/>
                                        <p:tgtEl>
                                          <p:spTgt spid="99">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99">
                                            <p:txEl>
                                              <p:pRg st="4" end="4"/>
                                            </p:txEl>
                                          </p:spTgt>
                                        </p:tgtEl>
                                        <p:attrNameLst>
                                          <p:attrName>style.visibility</p:attrName>
                                        </p:attrNameLst>
                                      </p:cBhvr>
                                      <p:to>
                                        <p:strVal val="visible"/>
                                      </p:to>
                                    </p:set>
                                    <p:animEffect transition="in" filter="wipe(up)">
                                      <p:cBhvr>
                                        <p:cTn id="37" dur="500"/>
                                        <p:tgtEl>
                                          <p:spTgt spid="99">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99">
                                            <p:txEl>
                                              <p:pRg st="5" end="5"/>
                                            </p:txEl>
                                          </p:spTgt>
                                        </p:tgtEl>
                                        <p:attrNameLst>
                                          <p:attrName>style.visibility</p:attrName>
                                        </p:attrNameLst>
                                      </p:cBhvr>
                                      <p:to>
                                        <p:strVal val="visible"/>
                                      </p:to>
                                    </p:set>
                                    <p:animEffect transition="in" filter="wipe(up)">
                                      <p:cBhvr>
                                        <p:cTn id="42" dur="500"/>
                                        <p:tgtEl>
                                          <p:spTgt spid="99">
                                            <p:txEl>
                                              <p:pRg st="5" end="5"/>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grpId="0" nodeType="click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wipe(up)">
                                      <p:cBhvr>
                                        <p:cTn id="47" dur="500"/>
                                        <p:tgtEl>
                                          <p:spTgt spid="7"/>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nodeType="clickEffect">
                                  <p:stCondLst>
                                    <p:cond delay="0"/>
                                  </p:stCondLst>
                                  <p:childTnLst>
                                    <p:set>
                                      <p:cBhvr>
                                        <p:cTn id="51" dur="1" fill="hold">
                                          <p:stCondLst>
                                            <p:cond delay="0"/>
                                          </p:stCondLst>
                                        </p:cTn>
                                        <p:tgtEl>
                                          <p:spTgt spid="7">
                                            <p:txEl>
                                              <p:pRg st="0" end="0"/>
                                            </p:txEl>
                                          </p:spTgt>
                                        </p:tgtEl>
                                        <p:attrNameLst>
                                          <p:attrName>style.visibility</p:attrName>
                                        </p:attrNameLst>
                                      </p:cBhvr>
                                      <p:to>
                                        <p:strVal val="visible"/>
                                      </p:to>
                                    </p:set>
                                    <p:animEffect transition="in" filter="wipe(up)">
                                      <p:cBhvr>
                                        <p:cTn id="52" dur="500"/>
                                        <p:tgtEl>
                                          <p:spTgt spid="7">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1" fill="hold" nodeType="clickEffect">
                                  <p:stCondLst>
                                    <p:cond delay="0"/>
                                  </p:stCondLst>
                                  <p:childTnLst>
                                    <p:set>
                                      <p:cBhvr>
                                        <p:cTn id="56" dur="1" fill="hold">
                                          <p:stCondLst>
                                            <p:cond delay="0"/>
                                          </p:stCondLst>
                                        </p:cTn>
                                        <p:tgtEl>
                                          <p:spTgt spid="7">
                                            <p:txEl>
                                              <p:pRg st="3" end="3"/>
                                            </p:txEl>
                                          </p:spTgt>
                                        </p:tgtEl>
                                        <p:attrNameLst>
                                          <p:attrName>style.visibility</p:attrName>
                                        </p:attrNameLst>
                                      </p:cBhvr>
                                      <p:to>
                                        <p:strVal val="visible"/>
                                      </p:to>
                                    </p:set>
                                    <p:animEffect transition="in" filter="wipe(up)">
                                      <p:cBhvr>
                                        <p:cTn id="57" dur="500"/>
                                        <p:tgtEl>
                                          <p:spTgt spid="7">
                                            <p:txEl>
                                              <p:pRg st="3" end="3"/>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1" fill="hold" nodeType="clickEffect">
                                  <p:stCondLst>
                                    <p:cond delay="0"/>
                                  </p:stCondLst>
                                  <p:childTnLst>
                                    <p:set>
                                      <p:cBhvr>
                                        <p:cTn id="61" dur="1" fill="hold">
                                          <p:stCondLst>
                                            <p:cond delay="0"/>
                                          </p:stCondLst>
                                        </p:cTn>
                                        <p:tgtEl>
                                          <p:spTgt spid="7">
                                            <p:txEl>
                                              <p:pRg st="5" end="5"/>
                                            </p:txEl>
                                          </p:spTgt>
                                        </p:tgtEl>
                                        <p:attrNameLst>
                                          <p:attrName>style.visibility</p:attrName>
                                        </p:attrNameLst>
                                      </p:cBhvr>
                                      <p:to>
                                        <p:strVal val="visible"/>
                                      </p:to>
                                    </p:set>
                                    <p:animEffect transition="in" filter="wipe(up)">
                                      <p:cBhvr>
                                        <p:cTn id="62" dur="500"/>
                                        <p:tgtEl>
                                          <p:spTgt spid="7">
                                            <p:txEl>
                                              <p:pRg st="5" end="5"/>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1" fill="hold" nodeType="clickEffect">
                                  <p:stCondLst>
                                    <p:cond delay="0"/>
                                  </p:stCondLst>
                                  <p:childTnLst>
                                    <p:set>
                                      <p:cBhvr>
                                        <p:cTn id="66" dur="1" fill="hold">
                                          <p:stCondLst>
                                            <p:cond delay="0"/>
                                          </p:stCondLst>
                                        </p:cTn>
                                        <p:tgtEl>
                                          <p:spTgt spid="7">
                                            <p:txEl>
                                              <p:pRg st="7" end="7"/>
                                            </p:txEl>
                                          </p:spTgt>
                                        </p:tgtEl>
                                        <p:attrNameLst>
                                          <p:attrName>style.visibility</p:attrName>
                                        </p:attrNameLst>
                                      </p:cBhvr>
                                      <p:to>
                                        <p:strVal val="visible"/>
                                      </p:to>
                                    </p:set>
                                    <p:animEffect transition="in" filter="wipe(up)">
                                      <p:cBhvr>
                                        <p:cTn id="67" dur="500"/>
                                        <p:tgtEl>
                                          <p:spTgt spid="7">
                                            <p:txEl>
                                              <p:pRg st="7" end="7"/>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1" fill="hold" nodeType="clickEffect">
                                  <p:stCondLst>
                                    <p:cond delay="0"/>
                                  </p:stCondLst>
                                  <p:childTnLst>
                                    <p:set>
                                      <p:cBhvr>
                                        <p:cTn id="71" dur="1" fill="hold">
                                          <p:stCondLst>
                                            <p:cond delay="0"/>
                                          </p:stCondLst>
                                        </p:cTn>
                                        <p:tgtEl>
                                          <p:spTgt spid="7">
                                            <p:txEl>
                                              <p:pRg st="9" end="9"/>
                                            </p:txEl>
                                          </p:spTgt>
                                        </p:tgtEl>
                                        <p:attrNameLst>
                                          <p:attrName>style.visibility</p:attrName>
                                        </p:attrNameLst>
                                      </p:cBhvr>
                                      <p:to>
                                        <p:strVal val="visible"/>
                                      </p:to>
                                    </p:set>
                                    <p:animEffect transition="in" filter="wipe(up)">
                                      <p:cBhvr>
                                        <p:cTn id="72" dur="500"/>
                                        <p:tgtEl>
                                          <p:spTgt spid="7">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7" grpId="0" animBg="1"/>
      <p:bldP spid="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Content Placeholder 2">
            <a:extLst>
              <a:ext uri="{FF2B5EF4-FFF2-40B4-BE49-F238E27FC236}">
                <a16:creationId xmlns:a16="http://schemas.microsoft.com/office/drawing/2014/main" xmlns="" id="{14822BB7-DB89-4357-87F0-6E511FC44A6A}"/>
              </a:ext>
            </a:extLst>
          </p:cNvPr>
          <p:cNvSpPr txBox="1">
            <a:spLocks/>
          </p:cNvSpPr>
          <p:nvPr/>
        </p:nvSpPr>
        <p:spPr>
          <a:xfrm>
            <a:off x="838200" y="1981200"/>
            <a:ext cx="11125201" cy="11411749"/>
          </a:xfrm>
          <a:prstGeom prst="rect">
            <a:avLst/>
          </a:prstGeom>
          <a:solidFill>
            <a:srgbClr val="E7F7FF"/>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sz="4400" b="1" u="sng" dirty="0">
                <a:solidFill>
                  <a:srgbClr val="FF0000"/>
                </a:solidFill>
                <a:latin typeface="Tahoma" panose="020B0604030504040204" pitchFamily="34" charset="0"/>
                <a:ea typeface="Tahoma" panose="020B0604030504040204" pitchFamily="34" charset="0"/>
                <a:cs typeface="Tahoma" panose="020B0604030504040204" pitchFamily="34" charset="0"/>
              </a:rPr>
              <a:t>Bài 4.2</a:t>
            </a:r>
            <a:endPar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0" indent="0">
              <a:lnSpc>
                <a:spcPct val="100000"/>
              </a:lnSpc>
              <a:buFont typeface="Arial" panose="020B0604020202020204" pitchFamily="34" charset="0"/>
              <a:buNone/>
            </a:pP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Trong</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Hình</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4.12,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hãy</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chỉ</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ra</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các</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vectơ</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cùng</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phương</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các</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cặp</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vectơ</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ngược</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hướng</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và</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các</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cặp</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vectơ</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bằng</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nhau.</a:t>
            </a:r>
          </a:p>
          <a:p>
            <a:pPr marL="0" indent="0">
              <a:buFont typeface="Arial" panose="020B0604020202020204" pitchFamily="34" charset="0"/>
              <a:buNone/>
            </a:pPr>
            <a:endPar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7" name="Content Placeholder 2">
                <a:extLst>
                  <a:ext uri="{FF2B5EF4-FFF2-40B4-BE49-F238E27FC236}">
                    <a16:creationId xmlns:a16="http://schemas.microsoft.com/office/drawing/2014/main" xmlns="" id="{08B49A2E-2A9D-46FD-AE9C-29462A33F0E6}"/>
                  </a:ext>
                </a:extLst>
              </p:cNvPr>
              <p:cNvSpPr txBox="1">
                <a:spLocks/>
              </p:cNvSpPr>
              <p:nvPr/>
            </p:nvSpPr>
            <p:spPr>
              <a:xfrm>
                <a:off x="12192000" y="1981200"/>
                <a:ext cx="11859491" cy="11411749"/>
              </a:xfrm>
              <a:prstGeom prst="rect">
                <a:avLst/>
              </a:prstGeom>
              <a:solidFill>
                <a:srgbClr val="E7F7FF"/>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gn="ctr">
                  <a:lnSpc>
                    <a:spcPct val="100000"/>
                  </a:lnSpc>
                  <a:buFont typeface="Arial" panose="020B0604020202020204" pitchFamily="34" charset="0"/>
                  <a:buNone/>
                </a:pPr>
                <a:r>
                  <a:rPr lang="en-US" sz="4400" b="1" dirty="0" err="1">
                    <a:solidFill>
                      <a:srgbClr val="FF0000"/>
                    </a:solidFill>
                    <a:latin typeface="Tahoma" panose="020B0604030504040204" pitchFamily="34" charset="0"/>
                    <a:ea typeface="Tahoma" panose="020B0604030504040204" pitchFamily="34" charset="0"/>
                    <a:cs typeface="Tahoma" panose="020B0604030504040204" pitchFamily="34" charset="0"/>
                  </a:rPr>
                  <a:t>Hướng</a:t>
                </a:r>
                <a:r>
                  <a:rPr lang="en-US" sz="44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FF0000"/>
                    </a:solidFill>
                    <a:latin typeface="Tahoma" panose="020B0604030504040204" pitchFamily="34" charset="0"/>
                    <a:ea typeface="Tahoma" panose="020B0604030504040204" pitchFamily="34" charset="0"/>
                    <a:cs typeface="Tahoma" panose="020B0604030504040204" pitchFamily="34" charset="0"/>
                  </a:rPr>
                  <a:t>dẫn</a:t>
                </a:r>
                <a:r>
                  <a:rPr lang="en-US" sz="44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FF0000"/>
                    </a:solidFill>
                    <a:latin typeface="Tahoma" panose="020B0604030504040204" pitchFamily="34" charset="0"/>
                    <a:ea typeface="Tahoma" panose="020B0604030504040204" pitchFamily="34" charset="0"/>
                    <a:cs typeface="Tahoma" panose="020B0604030504040204" pitchFamily="34" charset="0"/>
                  </a:rPr>
                  <a:t>giải</a:t>
                </a:r>
                <a:r>
                  <a:rPr lang="en-US" sz="4400" b="1" dirty="0">
                    <a:solidFill>
                      <a:srgbClr val="FF0000"/>
                    </a:solidFill>
                    <a:latin typeface="Tahoma" panose="020B0604030504040204" pitchFamily="34" charset="0"/>
                    <a:ea typeface="Tahoma" panose="020B0604030504040204" pitchFamily="34" charset="0"/>
                    <a:cs typeface="Tahoma" panose="020B0604030504040204" pitchFamily="34" charset="0"/>
                  </a:rPr>
                  <a:t>:</a:t>
                </a:r>
              </a:p>
              <a:p>
                <a:pPr marL="0" indent="0" algn="ctr">
                  <a:lnSpc>
                    <a:spcPct val="100000"/>
                  </a:lnSpc>
                  <a:buFont typeface="Arial" panose="020B0604020202020204" pitchFamily="34" charset="0"/>
                  <a:buNone/>
                </a:pPr>
                <a:endParaRPr lang="en-US" sz="4400" b="1" dirty="0">
                  <a:solidFill>
                    <a:srgbClr val="FF0000"/>
                  </a:solidFill>
                  <a:latin typeface="Tahoma" panose="020B0604030504040204" pitchFamily="34" charset="0"/>
                  <a:ea typeface="Tahoma" panose="020B0604030504040204" pitchFamily="34" charset="0"/>
                  <a:cs typeface="Tahoma" panose="020B0604030504040204" pitchFamily="34" charset="0"/>
                </a:endParaRPr>
              </a:p>
              <a:p>
                <a:pPr marL="0" indent="0" algn="ctr">
                  <a:lnSpc>
                    <a:spcPct val="100000"/>
                  </a:lnSpc>
                  <a:buFont typeface="Arial" panose="020B0604020202020204" pitchFamily="34" charset="0"/>
                  <a:buNone/>
                </a:pPr>
                <a:endParaRPr lang="en-US" sz="4400" b="1" dirty="0">
                  <a:solidFill>
                    <a:srgbClr val="FF0000"/>
                  </a:solidFill>
                  <a:latin typeface="Tahoma" panose="020B0604030504040204" pitchFamily="34" charset="0"/>
                  <a:ea typeface="Tahoma" panose="020B0604030504040204" pitchFamily="34" charset="0"/>
                  <a:cs typeface="Tahoma" panose="020B0604030504040204" pitchFamily="34" charset="0"/>
                </a:endParaRPr>
              </a:p>
              <a:p>
                <a:pPr>
                  <a:lnSpc>
                    <a:spcPct val="100000"/>
                  </a:lnSpc>
                </a:pP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Các</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vec</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tơ</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cùng</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phương</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sz="4400" b="1" i="1">
                            <a:solidFill>
                              <a:prstClr val="black"/>
                            </a:solidFill>
                            <a:latin typeface="Cambria Math"/>
                          </a:rPr>
                        </m:ctrlPr>
                      </m:accPr>
                      <m:e>
                        <m:r>
                          <a:rPr lang="en-US" sz="4400" b="1" i="1">
                            <a:solidFill>
                              <a:prstClr val="black"/>
                            </a:solidFill>
                            <a:latin typeface="Cambria Math" panose="02040503050406030204" pitchFamily="18" charset="0"/>
                          </a:rPr>
                          <m:t>𝒂</m:t>
                        </m:r>
                      </m:e>
                    </m:acc>
                    <m:r>
                      <a:rPr lang="en-US" sz="4400" b="1" i="1">
                        <a:solidFill>
                          <a:prstClr val="black"/>
                        </a:solidFill>
                        <a:latin typeface="Cambria Math" panose="02040503050406030204" pitchFamily="18" charset="0"/>
                      </a:rPr>
                      <m:t>,</m:t>
                    </m:r>
                    <m:acc>
                      <m:accPr>
                        <m:chr m:val="⃗"/>
                        <m:ctrlPr>
                          <a:rPr lang="en-US" sz="4400" b="1" i="1">
                            <a:solidFill>
                              <a:prstClr val="black"/>
                            </a:solidFill>
                            <a:latin typeface="Cambria Math"/>
                          </a:rPr>
                        </m:ctrlPr>
                      </m:accPr>
                      <m:e>
                        <m:r>
                          <a:rPr lang="en-US" sz="4400" b="1" i="1">
                            <a:solidFill>
                              <a:prstClr val="black"/>
                            </a:solidFill>
                            <a:latin typeface="Cambria Math" panose="02040503050406030204" pitchFamily="18" charset="0"/>
                          </a:rPr>
                          <m:t>𝒃</m:t>
                        </m:r>
                      </m:e>
                    </m:acc>
                    <m:r>
                      <a:rPr lang="en-US" sz="4400" b="1" i="1">
                        <a:solidFill>
                          <a:prstClr val="black"/>
                        </a:solidFill>
                        <a:latin typeface="Cambria Math" panose="02040503050406030204" pitchFamily="18" charset="0"/>
                      </a:rPr>
                      <m:t>,</m:t>
                    </m:r>
                    <m:acc>
                      <m:accPr>
                        <m:chr m:val="⃗"/>
                        <m:ctrlPr>
                          <a:rPr lang="en-US" sz="4400" b="1" i="1">
                            <a:solidFill>
                              <a:prstClr val="black"/>
                            </a:solidFill>
                            <a:latin typeface="Cambria Math"/>
                          </a:rPr>
                        </m:ctrlPr>
                      </m:accPr>
                      <m:e>
                        <m:r>
                          <a:rPr lang="en-US" sz="4400" b="1" i="1">
                            <a:solidFill>
                              <a:prstClr val="black"/>
                            </a:solidFill>
                            <a:latin typeface="Cambria Math" panose="02040503050406030204" pitchFamily="18" charset="0"/>
                          </a:rPr>
                          <m:t>𝒄</m:t>
                        </m:r>
                      </m:e>
                    </m:acc>
                  </m:oMath>
                </a14:m>
                <a:endPar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a:lnSpc>
                    <a:spcPct val="100000"/>
                  </a:lnSpc>
                </a:pPr>
                <a:endPar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a:lnSpc>
                    <a:spcPct val="100000"/>
                  </a:lnSpc>
                </a:pP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Cặp</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vec</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tơ</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ngược</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hướng</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sz="4400" b="1" i="1">
                            <a:solidFill>
                              <a:prstClr val="black"/>
                            </a:solidFill>
                            <a:latin typeface="Cambria Math"/>
                          </a:rPr>
                        </m:ctrlPr>
                      </m:accPr>
                      <m:e>
                        <m:r>
                          <a:rPr lang="en-US" sz="4400" b="1" i="1">
                            <a:solidFill>
                              <a:prstClr val="black"/>
                            </a:solidFill>
                            <a:latin typeface="Cambria Math" panose="02040503050406030204" pitchFamily="18" charset="0"/>
                          </a:rPr>
                          <m:t>𝒂</m:t>
                        </m:r>
                      </m:e>
                    </m:acc>
                  </m:oMath>
                </a14:m>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và</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sz="4400" b="1" i="1">
                            <a:solidFill>
                              <a:prstClr val="black"/>
                            </a:solidFill>
                            <a:latin typeface="Cambria Math"/>
                          </a:rPr>
                        </m:ctrlPr>
                      </m:accPr>
                      <m:e>
                        <m:r>
                          <a:rPr lang="en-US" sz="4400" b="1" i="1">
                            <a:solidFill>
                              <a:prstClr val="black"/>
                            </a:solidFill>
                            <a:latin typeface="Cambria Math" panose="02040503050406030204" pitchFamily="18" charset="0"/>
                          </a:rPr>
                          <m:t>𝒃</m:t>
                        </m:r>
                      </m:e>
                    </m:acc>
                  </m:oMath>
                </a14:m>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sz="4400" b="1" i="1">
                            <a:solidFill>
                              <a:prstClr val="black"/>
                            </a:solidFill>
                            <a:latin typeface="Cambria Math"/>
                          </a:rPr>
                        </m:ctrlPr>
                      </m:accPr>
                      <m:e>
                        <m:r>
                          <a:rPr lang="en-US" sz="4400" b="1" i="1">
                            <a:solidFill>
                              <a:prstClr val="black"/>
                            </a:solidFill>
                            <a:latin typeface="Cambria Math" panose="02040503050406030204" pitchFamily="18" charset="0"/>
                          </a:rPr>
                          <m:t>𝒃</m:t>
                        </m:r>
                      </m:e>
                    </m:acc>
                  </m:oMath>
                </a14:m>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và</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sz="4400" b="1" i="1">
                            <a:solidFill>
                              <a:prstClr val="black"/>
                            </a:solidFill>
                            <a:latin typeface="Cambria Math"/>
                          </a:rPr>
                        </m:ctrlPr>
                      </m:accPr>
                      <m:e>
                        <m:r>
                          <a:rPr lang="en-US" sz="4400" b="1" i="1">
                            <a:solidFill>
                              <a:prstClr val="black"/>
                            </a:solidFill>
                            <a:latin typeface="Cambria Math" panose="02040503050406030204" pitchFamily="18" charset="0"/>
                          </a:rPr>
                          <m:t>𝒄</m:t>
                        </m:r>
                      </m:e>
                    </m:acc>
                  </m:oMath>
                </a14:m>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a:t>
                </a:r>
              </a:p>
              <a:p>
                <a:pPr>
                  <a:lnSpc>
                    <a:spcPct val="100000"/>
                  </a:lnSpc>
                </a:pPr>
                <a:endPar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a:lnSpc>
                    <a:spcPct val="100000"/>
                  </a:lnSpc>
                </a:pP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Cặp</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vectơ</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bằng</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nhau: </a:t>
                </a:r>
                <a14:m>
                  <m:oMath xmlns:m="http://schemas.openxmlformats.org/officeDocument/2006/math">
                    <m:acc>
                      <m:accPr>
                        <m:chr m:val="⃗"/>
                        <m:ctrlPr>
                          <a:rPr lang="en-US" sz="4400" b="1" i="1">
                            <a:solidFill>
                              <a:prstClr val="black"/>
                            </a:solidFill>
                            <a:latin typeface="Cambria Math"/>
                          </a:rPr>
                        </m:ctrlPr>
                      </m:accPr>
                      <m:e>
                        <m:r>
                          <a:rPr lang="en-US" sz="4400" b="1" i="1">
                            <a:solidFill>
                              <a:prstClr val="black"/>
                            </a:solidFill>
                            <a:latin typeface="Cambria Math" panose="02040503050406030204" pitchFamily="18" charset="0"/>
                          </a:rPr>
                          <m:t>𝒂</m:t>
                        </m:r>
                      </m:e>
                    </m:acc>
                    <m:r>
                      <a:rPr lang="en-US" sz="4400" b="1" i="1">
                        <a:solidFill>
                          <a:prstClr val="black"/>
                        </a:solidFill>
                        <a:latin typeface="Cambria Math" panose="02040503050406030204" pitchFamily="18" charset="0"/>
                      </a:rPr>
                      <m:t>,</m:t>
                    </m:r>
                    <m:acc>
                      <m:accPr>
                        <m:chr m:val="⃗"/>
                        <m:ctrlPr>
                          <a:rPr lang="en-US" sz="4400" b="1" i="1">
                            <a:solidFill>
                              <a:prstClr val="black"/>
                            </a:solidFill>
                            <a:latin typeface="Cambria Math"/>
                          </a:rPr>
                        </m:ctrlPr>
                      </m:accPr>
                      <m:e>
                        <m:r>
                          <a:rPr lang="en-US" sz="4400" b="1" i="1">
                            <a:solidFill>
                              <a:prstClr val="black"/>
                            </a:solidFill>
                            <a:latin typeface="Cambria Math" panose="02040503050406030204" pitchFamily="18" charset="0"/>
                          </a:rPr>
                          <m:t>𝒄</m:t>
                        </m:r>
                      </m:e>
                    </m:acc>
                  </m:oMath>
                </a14:m>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a:t>
                </a:r>
              </a:p>
              <a:p>
                <a:pPr lvl="4"/>
                <a:endPar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7" name="Content Placeholder 2">
                <a:extLst>
                  <a:ext uri="{FF2B5EF4-FFF2-40B4-BE49-F238E27FC236}">
                    <a16:creationId xmlns:a16="http://schemas.microsoft.com/office/drawing/2014/main" id="{08B49A2E-2A9D-46FD-AE9C-29462A33F0E6}"/>
                  </a:ext>
                </a:extLst>
              </p:cNvPr>
              <p:cNvSpPr txBox="1">
                <a:spLocks noRot="1" noChangeAspect="1" noMove="1" noResize="1" noEditPoints="1" noAdjustHandles="1" noChangeArrowheads="1" noChangeShapeType="1" noTextEdit="1"/>
              </p:cNvSpPr>
              <p:nvPr/>
            </p:nvSpPr>
            <p:spPr>
              <a:xfrm>
                <a:off x="12192000" y="1981200"/>
                <a:ext cx="11859491" cy="11411749"/>
              </a:xfrm>
              <a:prstGeom prst="rect">
                <a:avLst/>
              </a:prstGeom>
              <a:blipFill>
                <a:blip r:embed="rId3"/>
                <a:stretch>
                  <a:fillRect l="-1798" t="-1014" r="-257"/>
                </a:stretch>
              </a:blipFill>
              <a:ln>
                <a:solidFill>
                  <a:srgbClr val="00B0F0"/>
                </a:solidFill>
              </a:ln>
            </p:spPr>
            <p:txBody>
              <a:bodyPr/>
              <a:lstStyle/>
              <a:p>
                <a:r>
                  <a:rPr lang="en-US">
                    <a:noFill/>
                  </a:rPr>
                  <a:t> </a:t>
                </a:r>
              </a:p>
            </p:txBody>
          </p:sp>
        </mc:Fallback>
      </mc:AlternateContent>
      <p:sp>
        <p:nvSpPr>
          <p:cNvPr id="4" name="Rectangle 11">
            <a:extLst>
              <a:ext uri="{FF2B5EF4-FFF2-40B4-BE49-F238E27FC236}">
                <a16:creationId xmlns:a16="http://schemas.microsoft.com/office/drawing/2014/main" xmlns="" id="{87DC6020-EEAB-4394-9895-CD5CFCDEDBA3}"/>
              </a:ext>
            </a:extLst>
          </p:cNvPr>
          <p:cNvSpPr>
            <a:spLocks noChangeArrowheads="1"/>
          </p:cNvSpPr>
          <p:nvPr/>
        </p:nvSpPr>
        <p:spPr bwMode="auto">
          <a:xfrm>
            <a:off x="0" y="0"/>
            <a:ext cx="2438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grpSp>
        <p:nvGrpSpPr>
          <p:cNvPr id="10" name="Group 9">
            <a:extLst>
              <a:ext uri="{FF2B5EF4-FFF2-40B4-BE49-F238E27FC236}">
                <a16:creationId xmlns:a16="http://schemas.microsoft.com/office/drawing/2014/main" xmlns="" id="{1EC662DA-1858-4335-A5D4-9997D7B41474}"/>
              </a:ext>
            </a:extLst>
          </p:cNvPr>
          <p:cNvGrpSpPr>
            <a:grpSpLocks/>
          </p:cNvGrpSpPr>
          <p:nvPr/>
        </p:nvGrpSpPr>
        <p:grpSpPr>
          <a:xfrm>
            <a:off x="0" y="0"/>
            <a:ext cx="186055" cy="158750"/>
            <a:chOff x="31572" y="60276"/>
            <a:chExt cx="261467" cy="196127"/>
          </a:xfrm>
        </p:grpSpPr>
        <p:sp>
          <p:nvSpPr>
            <p:cNvPr id="11" name="Arrow: Chevron 10">
              <a:extLst>
                <a:ext uri="{FF2B5EF4-FFF2-40B4-BE49-F238E27FC236}">
                  <a16:creationId xmlns:a16="http://schemas.microsoft.com/office/drawing/2014/main" xmlns="" id="{94061DDF-5D56-4E64-B82C-46E8B4E86189}"/>
                </a:ext>
              </a:extLst>
            </p:cNvPr>
            <p:cNvSpPr/>
            <p:nvPr/>
          </p:nvSpPr>
          <p:spPr>
            <a:xfrm>
              <a:off x="31572" y="60341"/>
              <a:ext cx="162630" cy="196062"/>
            </a:xfrm>
            <a:prstGeom prst="chevron">
              <a:avLst/>
            </a:prstGeom>
            <a:solidFill>
              <a:srgbClr val="4472C4"/>
            </a:solidFill>
            <a:ln w="12700" cap="flat" cmpd="sng" algn="ctr">
              <a:noFill/>
              <a:prstDash val="solid"/>
              <a:miter lim="800000"/>
            </a:ln>
            <a:effectLst/>
          </p:spPr>
          <p:txBody>
            <a:bodyPr rtlCol="0" anchor="ctr"/>
            <a:lstStyle/>
            <a:p>
              <a:pPr>
                <a:lnSpc>
                  <a:spcPct val="107000"/>
                </a:lnSpc>
                <a:spcAft>
                  <a:spcPts val="800"/>
                </a:spcAft>
              </a:pPr>
              <a:r>
                <a:rPr lang="en-US" sz="1200">
                  <a:solidFill>
                    <a:prstClr val="black"/>
                  </a:solidFill>
                  <a:latin typeface="Times New Roman" panose="02020603050405020304" pitchFamily="18" charset="0"/>
                  <a:ea typeface="Calibri" panose="020F0502020204030204" pitchFamily="34" charset="0"/>
                </a:rPr>
                <a:t> </a:t>
              </a:r>
            </a:p>
          </p:txBody>
        </p:sp>
        <p:sp>
          <p:nvSpPr>
            <p:cNvPr id="12" name="Arrow: Chevron 11">
              <a:extLst>
                <a:ext uri="{FF2B5EF4-FFF2-40B4-BE49-F238E27FC236}">
                  <a16:creationId xmlns:a16="http://schemas.microsoft.com/office/drawing/2014/main" xmlns="" id="{4B4C7A69-0634-4A3C-AFFD-A6D1A6AFB32D}"/>
                </a:ext>
              </a:extLst>
            </p:cNvPr>
            <p:cNvSpPr/>
            <p:nvPr/>
          </p:nvSpPr>
          <p:spPr>
            <a:xfrm>
              <a:off x="116273" y="60276"/>
              <a:ext cx="176766" cy="196062"/>
            </a:xfrm>
            <a:prstGeom prst="chevron">
              <a:avLst/>
            </a:prstGeom>
            <a:solidFill>
              <a:srgbClr val="FFC000"/>
            </a:solidFill>
            <a:ln w="12700" cap="flat" cmpd="sng" algn="ctr">
              <a:noFill/>
              <a:prstDash val="solid"/>
              <a:miter lim="800000"/>
            </a:ln>
            <a:effectLst/>
          </p:spPr>
          <p:txBody>
            <a:bodyPr rtlCol="0" anchor="ctr"/>
            <a:lstStyle/>
            <a:p>
              <a:pPr>
                <a:lnSpc>
                  <a:spcPct val="107000"/>
                </a:lnSpc>
                <a:spcAft>
                  <a:spcPts val="800"/>
                </a:spcAft>
              </a:pPr>
              <a:r>
                <a:rPr lang="en-US" sz="1200">
                  <a:solidFill>
                    <a:prstClr val="black"/>
                  </a:solidFill>
                  <a:latin typeface="Times New Roman" panose="02020603050405020304" pitchFamily="18" charset="0"/>
                  <a:ea typeface="Calibri" panose="020F0502020204030204" pitchFamily="34" charset="0"/>
                </a:rPr>
                <a:t> </a:t>
              </a:r>
            </a:p>
          </p:txBody>
        </p:sp>
      </p:grpSp>
      <p:pic>
        <p:nvPicPr>
          <p:cNvPr id="8" name="Picture 7">
            <a:extLst>
              <a:ext uri="{FF2B5EF4-FFF2-40B4-BE49-F238E27FC236}">
                <a16:creationId xmlns:a16="http://schemas.microsoft.com/office/drawing/2014/main" xmlns="" id="{9918BE3B-20AF-404E-9BFA-D89E6B603C3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733800" y="5486400"/>
            <a:ext cx="5638800" cy="7058198"/>
          </a:xfrm>
          <a:prstGeom prst="rect">
            <a:avLst/>
          </a:prstGeom>
          <a:noFill/>
          <a:ln>
            <a:noFill/>
          </a:ln>
        </p:spPr>
      </p:pic>
    </p:spTree>
    <p:extLst>
      <p:ext uri="{BB962C8B-B14F-4D97-AF65-F5344CB8AC3E}">
        <p14:creationId xmlns:p14="http://schemas.microsoft.com/office/powerpoint/2010/main" val="114671739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up)">
                                      <p:cBhvr>
                                        <p:cTn id="7" dur="500"/>
                                        <p:tgtEl>
                                          <p:spTgt spid="9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99">
                                            <p:txEl>
                                              <p:pRg st="0" end="0"/>
                                            </p:txEl>
                                          </p:spTgt>
                                        </p:tgtEl>
                                        <p:attrNameLst>
                                          <p:attrName>style.visibility</p:attrName>
                                        </p:attrNameLst>
                                      </p:cBhvr>
                                      <p:to>
                                        <p:strVal val="visible"/>
                                      </p:to>
                                    </p:set>
                                    <p:animEffect transition="in" filter="wipe(up)">
                                      <p:cBhvr>
                                        <p:cTn id="12" dur="500"/>
                                        <p:tgtEl>
                                          <p:spTgt spid="9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99">
                                            <p:txEl>
                                              <p:pRg st="1" end="1"/>
                                            </p:txEl>
                                          </p:spTgt>
                                        </p:tgtEl>
                                        <p:attrNameLst>
                                          <p:attrName>style.visibility</p:attrName>
                                        </p:attrNameLst>
                                      </p:cBhvr>
                                      <p:to>
                                        <p:strVal val="visible"/>
                                      </p:to>
                                    </p:set>
                                    <p:animEffect transition="in" filter="wipe(up)">
                                      <p:cBhvr>
                                        <p:cTn id="17" dur="500"/>
                                        <p:tgtEl>
                                          <p:spTgt spid="9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down)">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7">
                                            <p:txEl>
                                              <p:pRg st="0" end="0"/>
                                            </p:txEl>
                                          </p:spTgt>
                                        </p:tgtEl>
                                        <p:attrNameLst>
                                          <p:attrName>style.visibility</p:attrName>
                                        </p:attrNameLst>
                                      </p:cBhvr>
                                      <p:to>
                                        <p:strVal val="visible"/>
                                      </p:to>
                                    </p:set>
                                    <p:animEffect transition="in" filter="wipe(up)">
                                      <p:cBhvr>
                                        <p:cTn id="32" dur="500"/>
                                        <p:tgtEl>
                                          <p:spTgt spid="7">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7">
                                            <p:txEl>
                                              <p:pRg st="3" end="3"/>
                                            </p:txEl>
                                          </p:spTgt>
                                        </p:tgtEl>
                                        <p:attrNameLst>
                                          <p:attrName>style.visibility</p:attrName>
                                        </p:attrNameLst>
                                      </p:cBhvr>
                                      <p:to>
                                        <p:strVal val="visible"/>
                                      </p:to>
                                    </p:set>
                                    <p:animEffect transition="in" filter="wipe(up)">
                                      <p:cBhvr>
                                        <p:cTn id="37" dur="500"/>
                                        <p:tgtEl>
                                          <p:spTgt spid="7">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7">
                                            <p:txEl>
                                              <p:pRg st="5" end="5"/>
                                            </p:txEl>
                                          </p:spTgt>
                                        </p:tgtEl>
                                        <p:attrNameLst>
                                          <p:attrName>style.visibility</p:attrName>
                                        </p:attrNameLst>
                                      </p:cBhvr>
                                      <p:to>
                                        <p:strVal val="visible"/>
                                      </p:to>
                                    </p:set>
                                    <p:animEffect transition="in" filter="wipe(up)">
                                      <p:cBhvr>
                                        <p:cTn id="42" dur="500"/>
                                        <p:tgtEl>
                                          <p:spTgt spid="7">
                                            <p:txEl>
                                              <p:pRg st="5" end="5"/>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nodeType="clickEffect">
                                  <p:stCondLst>
                                    <p:cond delay="0"/>
                                  </p:stCondLst>
                                  <p:childTnLst>
                                    <p:set>
                                      <p:cBhvr>
                                        <p:cTn id="46" dur="1" fill="hold">
                                          <p:stCondLst>
                                            <p:cond delay="0"/>
                                          </p:stCondLst>
                                        </p:cTn>
                                        <p:tgtEl>
                                          <p:spTgt spid="7">
                                            <p:txEl>
                                              <p:pRg st="7" end="7"/>
                                            </p:txEl>
                                          </p:spTgt>
                                        </p:tgtEl>
                                        <p:attrNameLst>
                                          <p:attrName>style.visibility</p:attrName>
                                        </p:attrNameLst>
                                      </p:cBhvr>
                                      <p:to>
                                        <p:strVal val="visible"/>
                                      </p:to>
                                    </p:set>
                                    <p:animEffect transition="in" filter="wipe(up)">
                                      <p:cBhvr>
                                        <p:cTn id="47" dur="500"/>
                                        <p:tgtEl>
                                          <p:spTgt spid="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9" name="Content Placeholder 2">
                <a:extLst>
                  <a:ext uri="{FF2B5EF4-FFF2-40B4-BE49-F238E27FC236}">
                    <a16:creationId xmlns:a16="http://schemas.microsoft.com/office/drawing/2014/main" xmlns="" id="{14822BB7-DB89-4357-87F0-6E511FC44A6A}"/>
                  </a:ext>
                </a:extLst>
              </p:cNvPr>
              <p:cNvSpPr txBox="1">
                <a:spLocks/>
              </p:cNvSpPr>
              <p:nvPr/>
            </p:nvSpPr>
            <p:spPr>
              <a:xfrm>
                <a:off x="884029" y="1981200"/>
                <a:ext cx="9707772" cy="11411749"/>
              </a:xfrm>
              <a:prstGeom prst="rect">
                <a:avLst/>
              </a:prstGeom>
              <a:solidFill>
                <a:srgbClr val="E7F7FF"/>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sz="4400" b="1" u="sng" dirty="0">
                    <a:solidFill>
                      <a:srgbClr val="FF0000"/>
                    </a:solidFill>
                    <a:latin typeface="Tahoma" panose="020B0604030504040204" pitchFamily="34" charset="0"/>
                    <a:ea typeface="Tahoma" panose="020B0604030504040204" pitchFamily="34" charset="0"/>
                    <a:cs typeface="Tahoma" panose="020B0604030504040204" pitchFamily="34" charset="0"/>
                  </a:rPr>
                  <a:t>Bài 4.3</a:t>
                </a:r>
                <a:endPar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0" indent="0">
                  <a:lnSpc>
                    <a:spcPct val="100000"/>
                  </a:lnSpc>
                  <a:buFont typeface="Arial" panose="020B0604020202020204" pitchFamily="34" charset="0"/>
                  <a:buNone/>
                </a:pP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Chứng</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minh</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rằng</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tứ</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giác</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solidFill>
                          <a:prstClr val="black"/>
                        </a:solidFill>
                        <a:latin typeface="Cambria Math" panose="02040503050406030204" pitchFamily="18" charset="0"/>
                      </a:rPr>
                      <m:t>𝑨𝑩𝑪𝑫</m:t>
                    </m:r>
                  </m:oMath>
                </a14:m>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là</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hình</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bình</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hành</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khi</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và</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chỉ</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khi</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sz="4400" b="1" i="1">
                            <a:solidFill>
                              <a:prstClr val="black"/>
                            </a:solidFill>
                            <a:latin typeface="Cambria Math"/>
                          </a:rPr>
                        </m:ctrlPr>
                      </m:accPr>
                      <m:e>
                        <m:r>
                          <a:rPr lang="en-US" sz="4400" b="1" i="1">
                            <a:solidFill>
                              <a:prstClr val="black"/>
                            </a:solidFill>
                            <a:latin typeface="Cambria Math" panose="02040503050406030204" pitchFamily="18" charset="0"/>
                          </a:rPr>
                          <m:t>𝑩𝑪</m:t>
                        </m:r>
                      </m:e>
                    </m:acc>
                    <m:r>
                      <a:rPr lang="en-US" sz="4400" b="1" i="1">
                        <a:solidFill>
                          <a:prstClr val="black"/>
                        </a:solidFill>
                        <a:latin typeface="Cambria Math" panose="02040503050406030204" pitchFamily="18" charset="0"/>
                      </a:rPr>
                      <m:t>=</m:t>
                    </m:r>
                    <m:acc>
                      <m:accPr>
                        <m:chr m:val="⃗"/>
                        <m:ctrlPr>
                          <a:rPr lang="en-US" sz="4400" b="1" i="1">
                            <a:solidFill>
                              <a:prstClr val="black"/>
                            </a:solidFill>
                            <a:latin typeface="Cambria Math"/>
                          </a:rPr>
                        </m:ctrlPr>
                      </m:accPr>
                      <m:e>
                        <m:r>
                          <a:rPr lang="en-US" sz="4400" b="1" i="1">
                            <a:solidFill>
                              <a:prstClr val="black"/>
                            </a:solidFill>
                            <a:latin typeface="Cambria Math" panose="02040503050406030204" pitchFamily="18" charset="0"/>
                          </a:rPr>
                          <m:t>𝑨𝑫</m:t>
                        </m:r>
                      </m:e>
                    </m:acc>
                  </m:oMath>
                </a14:m>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a:t>
                </a:r>
              </a:p>
              <a:p>
                <a:pPr marL="0" indent="0">
                  <a:buFont typeface="Arial" panose="020B0604020202020204" pitchFamily="34" charset="0"/>
                  <a:buNone/>
                </a:pPr>
                <a:endPar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99" name="Content Placeholder 2">
                <a:extLst>
                  <a:ext uri="{FF2B5EF4-FFF2-40B4-BE49-F238E27FC236}">
                    <a16:creationId xmlns:a16="http://schemas.microsoft.com/office/drawing/2014/main" id="{14822BB7-DB89-4357-87F0-6E511FC44A6A}"/>
                  </a:ext>
                </a:extLst>
              </p:cNvPr>
              <p:cNvSpPr txBox="1">
                <a:spLocks noRot="1" noChangeAspect="1" noMove="1" noResize="1" noEditPoints="1" noAdjustHandles="1" noChangeArrowheads="1" noChangeShapeType="1" noTextEdit="1"/>
              </p:cNvSpPr>
              <p:nvPr/>
            </p:nvSpPr>
            <p:spPr>
              <a:xfrm>
                <a:off x="884029" y="1981200"/>
                <a:ext cx="9707772" cy="11411749"/>
              </a:xfrm>
              <a:prstGeom prst="rect">
                <a:avLst/>
              </a:prstGeom>
              <a:blipFill>
                <a:blip r:embed="rId3"/>
                <a:stretch>
                  <a:fillRect l="-2445" t="-1014"/>
                </a:stretch>
              </a:blipFill>
              <a:ln>
                <a:solidFill>
                  <a:srgbClr val="00B0F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Content Placeholder 2">
                <a:extLst>
                  <a:ext uri="{FF2B5EF4-FFF2-40B4-BE49-F238E27FC236}">
                    <a16:creationId xmlns:a16="http://schemas.microsoft.com/office/drawing/2014/main" xmlns="" id="{08B49A2E-2A9D-46FD-AE9C-29462A33F0E6}"/>
                  </a:ext>
                </a:extLst>
              </p:cNvPr>
              <p:cNvSpPr txBox="1">
                <a:spLocks/>
              </p:cNvSpPr>
              <p:nvPr/>
            </p:nvSpPr>
            <p:spPr>
              <a:xfrm>
                <a:off x="10943386" y="1981200"/>
                <a:ext cx="13108106" cy="11411749"/>
              </a:xfrm>
              <a:prstGeom prst="rect">
                <a:avLst/>
              </a:prstGeom>
              <a:solidFill>
                <a:srgbClr val="E7F7FF"/>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gn="ctr">
                  <a:lnSpc>
                    <a:spcPct val="100000"/>
                  </a:lnSpc>
                  <a:buFont typeface="Arial" panose="020B0604020202020204" pitchFamily="34" charset="0"/>
                  <a:buNone/>
                </a:pPr>
                <a:r>
                  <a:rPr lang="en-US" sz="4400" b="1" dirty="0">
                    <a:solidFill>
                      <a:srgbClr val="FF0000"/>
                    </a:solidFill>
                    <a:latin typeface="Tahoma" panose="020B0604030504040204" pitchFamily="34" charset="0"/>
                    <a:ea typeface="Tahoma" panose="020B0604030504040204" pitchFamily="34" charset="0"/>
                    <a:cs typeface="Tahoma" panose="020B0604030504040204" pitchFamily="34" charset="0"/>
                  </a:rPr>
                  <a:t>Hướng </a:t>
                </a:r>
                <a:r>
                  <a:rPr lang="en-US" sz="4400" b="1" dirty="0" err="1">
                    <a:solidFill>
                      <a:srgbClr val="FF0000"/>
                    </a:solidFill>
                    <a:latin typeface="Tahoma" panose="020B0604030504040204" pitchFamily="34" charset="0"/>
                    <a:ea typeface="Tahoma" panose="020B0604030504040204" pitchFamily="34" charset="0"/>
                    <a:cs typeface="Tahoma" panose="020B0604030504040204" pitchFamily="34" charset="0"/>
                  </a:rPr>
                  <a:t>dẫn</a:t>
                </a:r>
                <a:r>
                  <a:rPr lang="en-US" sz="44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FF0000"/>
                    </a:solidFill>
                    <a:latin typeface="Tahoma" panose="020B0604030504040204" pitchFamily="34" charset="0"/>
                    <a:ea typeface="Tahoma" panose="020B0604030504040204" pitchFamily="34" charset="0"/>
                    <a:cs typeface="Tahoma" panose="020B0604030504040204" pitchFamily="34" charset="0"/>
                  </a:rPr>
                  <a:t>giải</a:t>
                </a:r>
                <a:r>
                  <a:rPr lang="en-US" sz="4400" b="1" dirty="0">
                    <a:solidFill>
                      <a:srgbClr val="FF0000"/>
                    </a:solidFill>
                    <a:latin typeface="Tahoma" panose="020B0604030504040204" pitchFamily="34" charset="0"/>
                    <a:ea typeface="Tahoma" panose="020B0604030504040204" pitchFamily="34" charset="0"/>
                    <a:cs typeface="Tahoma" panose="020B0604030504040204" pitchFamily="34" charset="0"/>
                  </a:rPr>
                  <a:t>:</a:t>
                </a:r>
              </a:p>
              <a:p>
                <a:pPr>
                  <a:lnSpc>
                    <a:spcPct val="100000"/>
                  </a:lnSpc>
                  <a:buFont typeface="Wingdings" panose="05000000000000000000" pitchFamily="2" charset="2"/>
                  <a:buChar char="v"/>
                </a:pP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Giả</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sử</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tứ</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giác</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solidFill>
                          <a:prstClr val="black"/>
                        </a:solidFill>
                        <a:latin typeface="Cambria Math" panose="02040503050406030204" pitchFamily="18" charset="0"/>
                      </a:rPr>
                      <m:t>𝑨𝑩𝑪𝑫</m:t>
                    </m:r>
                  </m:oMath>
                </a14:m>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là</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hình</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bình</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hành</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Ta có </a:t>
                </a:r>
                <a14:m>
                  <m:oMath xmlns:m="http://schemas.openxmlformats.org/officeDocument/2006/math">
                    <m:d>
                      <m:dPr>
                        <m:begChr m:val="{"/>
                        <m:endChr m:val=""/>
                        <m:ctrlPr>
                          <a:rPr lang="en-US" sz="4400" b="1" i="1">
                            <a:solidFill>
                              <a:prstClr val="black"/>
                            </a:solidFill>
                            <a:latin typeface="Cambria Math"/>
                          </a:rPr>
                        </m:ctrlPr>
                      </m:dPr>
                      <m:e>
                        <m:eqArr>
                          <m:eqArrPr>
                            <m:ctrlPr>
                              <a:rPr lang="en-US" sz="4400" b="1" i="1">
                                <a:solidFill>
                                  <a:prstClr val="black"/>
                                </a:solidFill>
                                <a:latin typeface="Cambria Math"/>
                              </a:rPr>
                            </m:ctrlPr>
                          </m:eqArrPr>
                          <m:e>
                            <m:r>
                              <a:rPr lang="en-US" sz="4400" b="1" i="1">
                                <a:solidFill>
                                  <a:prstClr val="black"/>
                                </a:solidFill>
                                <a:latin typeface="Cambria Math" panose="02040503050406030204" pitchFamily="18" charset="0"/>
                              </a:rPr>
                              <m:t>𝑨𝑫</m:t>
                            </m:r>
                            <m:r>
                              <a:rPr lang="en-US" sz="4400" b="1" i="1">
                                <a:solidFill>
                                  <a:prstClr val="black"/>
                                </a:solidFill>
                                <a:latin typeface="Cambria Math" panose="02040503050406030204" pitchFamily="18" charset="0"/>
                              </a:rPr>
                              <m:t>//</m:t>
                            </m:r>
                            <m:r>
                              <a:rPr lang="en-US" sz="4400" b="1" i="1">
                                <a:solidFill>
                                  <a:prstClr val="black"/>
                                </a:solidFill>
                                <a:latin typeface="Cambria Math" panose="02040503050406030204" pitchFamily="18" charset="0"/>
                              </a:rPr>
                              <m:t>𝑩𝑪</m:t>
                            </m:r>
                          </m:e>
                          <m:e>
                            <m:r>
                              <a:rPr lang="en-US" sz="4400" b="1" i="1">
                                <a:solidFill>
                                  <a:prstClr val="black"/>
                                </a:solidFill>
                                <a:latin typeface="Cambria Math" panose="02040503050406030204" pitchFamily="18" charset="0"/>
                              </a:rPr>
                              <m:t>𝑨𝑫</m:t>
                            </m:r>
                            <m:r>
                              <a:rPr lang="en-US" sz="4400" b="1" i="1">
                                <a:solidFill>
                                  <a:prstClr val="black"/>
                                </a:solidFill>
                                <a:latin typeface="Cambria Math" panose="02040503050406030204" pitchFamily="18" charset="0"/>
                              </a:rPr>
                              <m:t>=</m:t>
                            </m:r>
                            <m:r>
                              <a:rPr lang="en-US" sz="4400" b="1" i="1">
                                <a:solidFill>
                                  <a:prstClr val="black"/>
                                </a:solidFill>
                                <a:latin typeface="Cambria Math" panose="02040503050406030204" pitchFamily="18" charset="0"/>
                              </a:rPr>
                              <m:t>𝑩𝑪</m:t>
                            </m:r>
                          </m:e>
                        </m:eqArr>
                      </m:e>
                    </m:d>
                  </m:oMath>
                </a14:m>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p>
              <a:p>
                <a:pPr marL="0" indent="0">
                  <a:lnSpc>
                    <a:spcPct val="100000"/>
                  </a:lnSpc>
                  <a:buFont typeface="Arial" panose="020B0604020202020204" pitchFamily="34" charset="0"/>
                  <a:buNone/>
                </a:pPr>
                <a14:m>
                  <m:oMath xmlns:m="http://schemas.openxmlformats.org/officeDocument/2006/math">
                    <m:r>
                      <a:rPr lang="en-US" sz="4400" b="1" i="1">
                        <a:solidFill>
                          <a:prstClr val="black"/>
                        </a:solidFill>
                        <a:latin typeface="Cambria Math" panose="02040503050406030204" pitchFamily="18" charset="0"/>
                      </a:rPr>
                      <m:t>𝑨𝑫</m:t>
                    </m:r>
                    <m:r>
                      <a:rPr lang="en-US" sz="4400" b="1" i="1">
                        <a:solidFill>
                          <a:prstClr val="black"/>
                        </a:solidFill>
                        <a:latin typeface="Cambria Math" panose="02040503050406030204" pitchFamily="18" charset="0"/>
                      </a:rPr>
                      <m:t>//</m:t>
                    </m:r>
                    <m:r>
                      <a:rPr lang="en-US" sz="4400" b="1" i="1">
                        <a:solidFill>
                          <a:prstClr val="black"/>
                        </a:solidFill>
                        <a:latin typeface="Cambria Math" panose="02040503050406030204" pitchFamily="18" charset="0"/>
                      </a:rPr>
                      <m:t>𝑩𝑪</m:t>
                    </m:r>
                  </m:oMath>
                </a14:m>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nên</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sz="4400" b="1" i="1">
                            <a:solidFill>
                              <a:prstClr val="black"/>
                            </a:solidFill>
                            <a:latin typeface="Cambria Math"/>
                          </a:rPr>
                        </m:ctrlPr>
                      </m:accPr>
                      <m:e>
                        <m:r>
                          <a:rPr lang="en-US" sz="4400" b="1" i="1">
                            <a:solidFill>
                              <a:prstClr val="black"/>
                            </a:solidFill>
                            <a:latin typeface="Cambria Math" panose="02040503050406030204" pitchFamily="18" charset="0"/>
                          </a:rPr>
                          <m:t>𝑨𝑫</m:t>
                        </m:r>
                      </m:e>
                    </m:acc>
                    <m:r>
                      <a:rPr lang="en-US" sz="4400" b="1" i="1">
                        <a:solidFill>
                          <a:prstClr val="black"/>
                        </a:solidFill>
                        <a:latin typeface="Cambria Math" panose="02040503050406030204" pitchFamily="18" charset="0"/>
                      </a:rPr>
                      <m:t>,</m:t>
                    </m:r>
                    <m:acc>
                      <m:accPr>
                        <m:chr m:val="⃗"/>
                        <m:ctrlPr>
                          <a:rPr lang="en-US" sz="4400" b="1" i="1">
                            <a:solidFill>
                              <a:prstClr val="black"/>
                            </a:solidFill>
                            <a:latin typeface="Cambria Math"/>
                          </a:rPr>
                        </m:ctrlPr>
                      </m:accPr>
                      <m:e>
                        <m:r>
                          <a:rPr lang="en-US" sz="4400" b="1" i="1">
                            <a:solidFill>
                              <a:prstClr val="black"/>
                            </a:solidFill>
                            <a:latin typeface="Cambria Math" panose="02040503050406030204" pitchFamily="18" charset="0"/>
                          </a:rPr>
                          <m:t>𝑩𝑪</m:t>
                        </m:r>
                      </m:e>
                    </m:acc>
                  </m:oMath>
                </a14:m>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cùng</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phương</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và</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solidFill>
                          <a:prstClr val="black"/>
                        </a:solidFill>
                        <a:latin typeface="Cambria Math" panose="02040503050406030204" pitchFamily="18" charset="0"/>
                      </a:rPr>
                      <m:t>𝑨𝑫</m:t>
                    </m:r>
                    <m:r>
                      <a:rPr lang="en-US" sz="4400" b="1" i="1">
                        <a:solidFill>
                          <a:prstClr val="black"/>
                        </a:solidFill>
                        <a:latin typeface="Cambria Math" panose="02040503050406030204" pitchFamily="18" charset="0"/>
                      </a:rPr>
                      <m:t>=</m:t>
                    </m:r>
                    <m:r>
                      <a:rPr lang="en-US" sz="4400" b="1" i="1">
                        <a:solidFill>
                          <a:prstClr val="black"/>
                        </a:solidFill>
                        <a:latin typeface="Cambria Math" panose="02040503050406030204" pitchFamily="18" charset="0"/>
                      </a:rPr>
                      <m:t>𝑩𝑪</m:t>
                    </m:r>
                  </m:oMath>
                </a14:m>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p>
              <a:p>
                <a:pPr marL="0" indent="0">
                  <a:lnSpc>
                    <a:spcPct val="100000"/>
                  </a:lnSpc>
                  <a:buFont typeface="Arial" panose="020B0604020202020204" pitchFamily="34" charset="0"/>
                  <a:buNone/>
                </a:pP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Dựa</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vào</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hình</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vẽ</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ta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thấy</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hai</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vectơ</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sz="4400" b="1" i="1">
                            <a:solidFill>
                              <a:prstClr val="black"/>
                            </a:solidFill>
                            <a:latin typeface="Cambria Math"/>
                          </a:rPr>
                        </m:ctrlPr>
                      </m:accPr>
                      <m:e>
                        <m:r>
                          <a:rPr lang="en-US" sz="4400" b="1" i="1">
                            <a:solidFill>
                              <a:prstClr val="black"/>
                            </a:solidFill>
                            <a:latin typeface="Cambria Math" panose="02040503050406030204" pitchFamily="18" charset="0"/>
                          </a:rPr>
                          <m:t>𝑨𝑫</m:t>
                        </m:r>
                      </m:e>
                    </m:acc>
                    <m:r>
                      <a:rPr lang="en-US" sz="4400" b="1" i="1">
                        <a:solidFill>
                          <a:prstClr val="black"/>
                        </a:solidFill>
                        <a:latin typeface="Cambria Math" panose="02040503050406030204" pitchFamily="18" charset="0"/>
                      </a:rPr>
                      <m:t>,</m:t>
                    </m:r>
                    <m:acc>
                      <m:accPr>
                        <m:chr m:val="⃗"/>
                        <m:ctrlPr>
                          <a:rPr lang="en-US" sz="4400" b="1" i="1">
                            <a:solidFill>
                              <a:prstClr val="black"/>
                            </a:solidFill>
                            <a:latin typeface="Cambria Math"/>
                          </a:rPr>
                        </m:ctrlPr>
                      </m:accPr>
                      <m:e>
                        <m:r>
                          <a:rPr lang="en-US" sz="4400" b="1" i="1">
                            <a:solidFill>
                              <a:prstClr val="black"/>
                            </a:solidFill>
                            <a:latin typeface="Cambria Math" panose="02040503050406030204" pitchFamily="18" charset="0"/>
                          </a:rPr>
                          <m:t>𝑩𝑪</m:t>
                        </m:r>
                      </m:e>
                    </m:acc>
                  </m:oMath>
                </a14:m>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cùng</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chiều</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Vậy</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sz="4400" b="1" i="1">
                            <a:solidFill>
                              <a:prstClr val="black"/>
                            </a:solidFill>
                            <a:latin typeface="Cambria Math"/>
                          </a:rPr>
                        </m:ctrlPr>
                      </m:accPr>
                      <m:e>
                        <m:r>
                          <a:rPr lang="en-US" sz="4400" b="1" i="1">
                            <a:solidFill>
                              <a:prstClr val="black"/>
                            </a:solidFill>
                            <a:latin typeface="Cambria Math" panose="02040503050406030204" pitchFamily="18" charset="0"/>
                          </a:rPr>
                          <m:t>𝑨𝑫</m:t>
                        </m:r>
                      </m:e>
                    </m:acc>
                    <m:r>
                      <a:rPr lang="en-US" sz="4400" b="1" i="1">
                        <a:solidFill>
                          <a:prstClr val="black"/>
                        </a:solidFill>
                        <a:latin typeface="Cambria Math" panose="02040503050406030204" pitchFamily="18" charset="0"/>
                      </a:rPr>
                      <m:t>=</m:t>
                    </m:r>
                    <m:acc>
                      <m:accPr>
                        <m:chr m:val="⃗"/>
                        <m:ctrlPr>
                          <a:rPr lang="en-US" sz="4400" b="1" i="1">
                            <a:solidFill>
                              <a:prstClr val="black"/>
                            </a:solidFill>
                            <a:latin typeface="Cambria Math"/>
                          </a:rPr>
                        </m:ctrlPr>
                      </m:accPr>
                      <m:e>
                        <m:r>
                          <a:rPr lang="en-US" sz="4400" b="1" i="1">
                            <a:solidFill>
                              <a:prstClr val="black"/>
                            </a:solidFill>
                            <a:latin typeface="Cambria Math" panose="02040503050406030204" pitchFamily="18" charset="0"/>
                          </a:rPr>
                          <m:t>𝑩𝑪</m:t>
                        </m:r>
                      </m:e>
                    </m:acc>
                  </m:oMath>
                </a14:m>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a:t>
                </a:r>
              </a:p>
              <a:p>
                <a:pPr>
                  <a:lnSpc>
                    <a:spcPct val="100000"/>
                  </a:lnSpc>
                  <a:buFont typeface="Wingdings" panose="05000000000000000000" pitchFamily="2" charset="2"/>
                  <a:buChar char="v"/>
                </a:pP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Giả</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sử</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sz="4400" b="1" i="1">
                            <a:solidFill>
                              <a:prstClr val="black"/>
                            </a:solidFill>
                            <a:latin typeface="Cambria Math"/>
                          </a:rPr>
                        </m:ctrlPr>
                      </m:accPr>
                      <m:e>
                        <m:r>
                          <a:rPr lang="en-US" sz="4400" b="1" i="1">
                            <a:solidFill>
                              <a:prstClr val="black"/>
                            </a:solidFill>
                            <a:latin typeface="Cambria Math" panose="02040503050406030204" pitchFamily="18" charset="0"/>
                          </a:rPr>
                          <m:t>𝑨𝑫</m:t>
                        </m:r>
                      </m:e>
                    </m:acc>
                    <m:r>
                      <a:rPr lang="en-US" sz="4400" b="1" i="1">
                        <a:solidFill>
                          <a:prstClr val="black"/>
                        </a:solidFill>
                        <a:latin typeface="Cambria Math" panose="02040503050406030204" pitchFamily="18" charset="0"/>
                      </a:rPr>
                      <m:t>=</m:t>
                    </m:r>
                    <m:acc>
                      <m:accPr>
                        <m:chr m:val="⃗"/>
                        <m:ctrlPr>
                          <a:rPr lang="en-US" sz="4400" b="1" i="1">
                            <a:solidFill>
                              <a:prstClr val="black"/>
                            </a:solidFill>
                            <a:latin typeface="Cambria Math"/>
                          </a:rPr>
                        </m:ctrlPr>
                      </m:accPr>
                      <m:e>
                        <m:r>
                          <a:rPr lang="en-US" sz="4400" b="1" i="1">
                            <a:solidFill>
                              <a:prstClr val="black"/>
                            </a:solidFill>
                            <a:latin typeface="Cambria Math" panose="02040503050406030204" pitchFamily="18" charset="0"/>
                          </a:rPr>
                          <m:t>𝑩𝑪</m:t>
                        </m:r>
                      </m:e>
                    </m:acc>
                    <m:r>
                      <a:rPr lang="en-US" sz="4400" b="1" i="1">
                        <a:solidFill>
                          <a:prstClr val="black"/>
                        </a:solidFill>
                        <a:latin typeface="Cambria Math" panose="02040503050406030204" pitchFamily="18" charset="0"/>
                      </a:rPr>
                      <m:t>⇒</m:t>
                    </m:r>
                    <m:acc>
                      <m:accPr>
                        <m:chr m:val="⃗"/>
                        <m:ctrlPr>
                          <a:rPr lang="en-US" sz="4400" b="1" i="1">
                            <a:solidFill>
                              <a:prstClr val="black"/>
                            </a:solidFill>
                            <a:latin typeface="Cambria Math"/>
                          </a:rPr>
                        </m:ctrlPr>
                      </m:accPr>
                      <m:e>
                        <m:r>
                          <a:rPr lang="en-US" sz="4400" b="1" i="1">
                            <a:solidFill>
                              <a:prstClr val="black"/>
                            </a:solidFill>
                            <a:latin typeface="Cambria Math" panose="02040503050406030204" pitchFamily="18" charset="0"/>
                          </a:rPr>
                          <m:t>𝑨𝑫</m:t>
                        </m:r>
                      </m:e>
                    </m:acc>
                    <m:r>
                      <a:rPr lang="en-US" sz="4400" b="1" i="1">
                        <a:solidFill>
                          <a:prstClr val="black"/>
                        </a:solidFill>
                        <a:latin typeface="Cambria Math" panose="02040503050406030204" pitchFamily="18" charset="0"/>
                      </a:rPr>
                      <m:t>,</m:t>
                    </m:r>
                    <m:acc>
                      <m:accPr>
                        <m:chr m:val="⃗"/>
                        <m:ctrlPr>
                          <a:rPr lang="en-US" sz="4400" b="1" i="1">
                            <a:solidFill>
                              <a:prstClr val="black"/>
                            </a:solidFill>
                            <a:latin typeface="Cambria Math"/>
                          </a:rPr>
                        </m:ctrlPr>
                      </m:accPr>
                      <m:e>
                        <m:r>
                          <a:rPr lang="en-US" sz="4400" b="1" i="1">
                            <a:solidFill>
                              <a:prstClr val="black"/>
                            </a:solidFill>
                            <a:latin typeface="Cambria Math" panose="02040503050406030204" pitchFamily="18" charset="0"/>
                          </a:rPr>
                          <m:t>𝑩𝑪</m:t>
                        </m:r>
                      </m:e>
                    </m:acc>
                  </m:oMath>
                </a14:m>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cùng</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hướng</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và</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d>
                      <m:dPr>
                        <m:begChr m:val="|"/>
                        <m:endChr m:val="|"/>
                        <m:ctrlPr>
                          <a:rPr lang="en-US" sz="4400" b="1" i="1">
                            <a:solidFill>
                              <a:prstClr val="black"/>
                            </a:solidFill>
                            <a:latin typeface="Cambria Math"/>
                          </a:rPr>
                        </m:ctrlPr>
                      </m:dPr>
                      <m:e>
                        <m:acc>
                          <m:accPr>
                            <m:chr m:val="⃗"/>
                            <m:ctrlPr>
                              <a:rPr lang="en-US" sz="4400" b="1" i="1">
                                <a:solidFill>
                                  <a:prstClr val="black"/>
                                </a:solidFill>
                                <a:latin typeface="Cambria Math"/>
                              </a:rPr>
                            </m:ctrlPr>
                          </m:accPr>
                          <m:e>
                            <m:r>
                              <a:rPr lang="en-US" sz="4400" b="1" i="1">
                                <a:solidFill>
                                  <a:prstClr val="black"/>
                                </a:solidFill>
                                <a:latin typeface="Cambria Math" panose="02040503050406030204" pitchFamily="18" charset="0"/>
                              </a:rPr>
                              <m:t>𝑨𝑫</m:t>
                            </m:r>
                          </m:e>
                        </m:acc>
                      </m:e>
                    </m:d>
                    <m:r>
                      <a:rPr lang="en-US" sz="4400" b="1" i="1">
                        <a:solidFill>
                          <a:prstClr val="black"/>
                        </a:solidFill>
                        <a:latin typeface="Cambria Math" panose="02040503050406030204" pitchFamily="18" charset="0"/>
                      </a:rPr>
                      <m:t>=</m:t>
                    </m:r>
                    <m:d>
                      <m:dPr>
                        <m:begChr m:val="|"/>
                        <m:endChr m:val="|"/>
                        <m:ctrlPr>
                          <a:rPr lang="en-US" sz="4400" b="1" i="1">
                            <a:solidFill>
                              <a:prstClr val="black"/>
                            </a:solidFill>
                            <a:latin typeface="Cambria Math"/>
                          </a:rPr>
                        </m:ctrlPr>
                      </m:dPr>
                      <m:e>
                        <m:acc>
                          <m:accPr>
                            <m:chr m:val="⃗"/>
                            <m:ctrlPr>
                              <a:rPr lang="en-US" sz="4400" b="1" i="1">
                                <a:solidFill>
                                  <a:prstClr val="black"/>
                                </a:solidFill>
                                <a:latin typeface="Cambria Math"/>
                              </a:rPr>
                            </m:ctrlPr>
                          </m:accPr>
                          <m:e>
                            <m:r>
                              <a:rPr lang="en-US" sz="4400" b="1" i="1">
                                <a:solidFill>
                                  <a:prstClr val="black"/>
                                </a:solidFill>
                                <a:latin typeface="Cambria Math" panose="02040503050406030204" pitchFamily="18" charset="0"/>
                              </a:rPr>
                              <m:t>𝑩𝑪</m:t>
                            </m:r>
                          </m:e>
                        </m:acc>
                      </m:e>
                    </m:d>
                    <m:r>
                      <a:rPr lang="en-US" sz="4400" b="1" i="1">
                        <a:solidFill>
                          <a:prstClr val="black"/>
                        </a:solidFill>
                        <a:latin typeface="Cambria Math" panose="02040503050406030204" pitchFamily="18" charset="0"/>
                      </a:rPr>
                      <m:t>⇒</m:t>
                    </m:r>
                    <m:d>
                      <m:dPr>
                        <m:begChr m:val="{"/>
                        <m:endChr m:val=""/>
                        <m:ctrlPr>
                          <a:rPr lang="en-US" sz="4400" b="1" i="1">
                            <a:solidFill>
                              <a:prstClr val="black"/>
                            </a:solidFill>
                            <a:latin typeface="Cambria Math"/>
                          </a:rPr>
                        </m:ctrlPr>
                      </m:dPr>
                      <m:e>
                        <m:eqArr>
                          <m:eqArrPr>
                            <m:ctrlPr>
                              <a:rPr lang="en-US" sz="4400" b="1" i="1">
                                <a:solidFill>
                                  <a:prstClr val="black"/>
                                </a:solidFill>
                                <a:latin typeface="Cambria Math"/>
                              </a:rPr>
                            </m:ctrlPr>
                          </m:eqArrPr>
                          <m:e>
                            <m:r>
                              <a:rPr lang="en-US" sz="4400" b="1" i="1">
                                <a:solidFill>
                                  <a:prstClr val="black"/>
                                </a:solidFill>
                                <a:latin typeface="Cambria Math" panose="02040503050406030204" pitchFamily="18" charset="0"/>
                              </a:rPr>
                              <m:t>𝑨𝑫</m:t>
                            </m:r>
                            <m:r>
                              <a:rPr lang="en-US" sz="4400" b="1" i="1">
                                <a:solidFill>
                                  <a:prstClr val="black"/>
                                </a:solidFill>
                                <a:latin typeface="Cambria Math" panose="02040503050406030204" pitchFamily="18" charset="0"/>
                              </a:rPr>
                              <m:t>=</m:t>
                            </m:r>
                            <m:r>
                              <a:rPr lang="en-US" sz="4400" b="1" i="1">
                                <a:solidFill>
                                  <a:prstClr val="black"/>
                                </a:solidFill>
                                <a:latin typeface="Cambria Math" panose="02040503050406030204" pitchFamily="18" charset="0"/>
                              </a:rPr>
                              <m:t>𝑩𝑪</m:t>
                            </m:r>
                          </m:e>
                          <m:e>
                            <m:r>
                              <a:rPr lang="en-US" sz="4400" b="1" i="1">
                                <a:solidFill>
                                  <a:prstClr val="black"/>
                                </a:solidFill>
                                <a:latin typeface="Cambria Math" panose="02040503050406030204" pitchFamily="18" charset="0"/>
                              </a:rPr>
                              <m:t>𝑨𝑫</m:t>
                            </m:r>
                            <m:r>
                              <a:rPr lang="en-US" sz="4400" b="1" i="1">
                                <a:solidFill>
                                  <a:prstClr val="black"/>
                                </a:solidFill>
                                <a:latin typeface="Cambria Math" panose="02040503050406030204" pitchFamily="18" charset="0"/>
                              </a:rPr>
                              <m:t>//</m:t>
                            </m:r>
                            <m:r>
                              <a:rPr lang="en-US" sz="4400" b="1" i="1">
                                <a:solidFill>
                                  <a:prstClr val="black"/>
                                </a:solidFill>
                                <a:latin typeface="Cambria Math" panose="02040503050406030204" pitchFamily="18" charset="0"/>
                              </a:rPr>
                              <m:t>𝑩𝑪</m:t>
                            </m:r>
                          </m:e>
                        </m:eqArr>
                      </m:e>
                    </m:d>
                  </m:oMath>
                </a14:m>
                <a:endPar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0" indent="0">
                  <a:lnSpc>
                    <a:spcPct val="100000"/>
                  </a:lnSpc>
                  <a:buFont typeface="Arial" panose="020B0604020202020204" pitchFamily="34" charset="0"/>
                  <a:buNone/>
                </a:pP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solidFill>
                          <a:prstClr val="black"/>
                        </a:solidFill>
                        <a:latin typeface="Cambria Math" panose="02040503050406030204" pitchFamily="18" charset="0"/>
                      </a:rPr>
                      <m:t>⇒</m:t>
                    </m:r>
                  </m:oMath>
                </a14:m>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Tứ</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giác</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solidFill>
                          <a:prstClr val="black"/>
                        </a:solidFill>
                        <a:latin typeface="Cambria Math" panose="02040503050406030204" pitchFamily="18" charset="0"/>
                      </a:rPr>
                      <m:t>𝑨𝑩𝑪𝑫</m:t>
                    </m:r>
                  </m:oMath>
                </a14:m>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là</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hình</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bình</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hành</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a:t>
                </a:r>
              </a:p>
              <a:p>
                <a:pPr>
                  <a:lnSpc>
                    <a:spcPct val="100000"/>
                  </a:lnSpc>
                </a:pPr>
                <a:endPar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lvl="4"/>
                <a:endPar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7" name="Content Placeholder 2">
                <a:extLst>
                  <a:ext uri="{FF2B5EF4-FFF2-40B4-BE49-F238E27FC236}">
                    <a16:creationId xmlns:a16="http://schemas.microsoft.com/office/drawing/2014/main" id="{08B49A2E-2A9D-46FD-AE9C-29462A33F0E6}"/>
                  </a:ext>
                </a:extLst>
              </p:cNvPr>
              <p:cNvSpPr txBox="1">
                <a:spLocks noRot="1" noChangeAspect="1" noMove="1" noResize="1" noEditPoints="1" noAdjustHandles="1" noChangeArrowheads="1" noChangeShapeType="1" noTextEdit="1"/>
              </p:cNvSpPr>
              <p:nvPr/>
            </p:nvSpPr>
            <p:spPr>
              <a:xfrm>
                <a:off x="10943386" y="1981200"/>
                <a:ext cx="13108106" cy="11411749"/>
              </a:xfrm>
              <a:prstGeom prst="rect">
                <a:avLst/>
              </a:prstGeom>
              <a:blipFill>
                <a:blip r:embed="rId4"/>
                <a:stretch>
                  <a:fillRect l="-1812" t="-1014" r="-2509"/>
                </a:stretch>
              </a:blipFill>
              <a:ln>
                <a:solidFill>
                  <a:srgbClr val="00B0F0"/>
                </a:solidFill>
              </a:ln>
            </p:spPr>
            <p:txBody>
              <a:bodyPr/>
              <a:lstStyle/>
              <a:p>
                <a:r>
                  <a:rPr lang="en-US">
                    <a:noFill/>
                  </a:rPr>
                  <a:t> </a:t>
                </a:r>
              </a:p>
            </p:txBody>
          </p:sp>
        </mc:Fallback>
      </mc:AlternateContent>
      <p:grpSp>
        <p:nvGrpSpPr>
          <p:cNvPr id="10" name="Group 9">
            <a:extLst>
              <a:ext uri="{FF2B5EF4-FFF2-40B4-BE49-F238E27FC236}">
                <a16:creationId xmlns:a16="http://schemas.microsoft.com/office/drawing/2014/main" xmlns="" id="{1EC662DA-1858-4335-A5D4-9997D7B41474}"/>
              </a:ext>
            </a:extLst>
          </p:cNvPr>
          <p:cNvGrpSpPr>
            <a:grpSpLocks/>
          </p:cNvGrpSpPr>
          <p:nvPr/>
        </p:nvGrpSpPr>
        <p:grpSpPr>
          <a:xfrm>
            <a:off x="0" y="0"/>
            <a:ext cx="186055" cy="158750"/>
            <a:chOff x="31572" y="60276"/>
            <a:chExt cx="261467" cy="196127"/>
          </a:xfrm>
        </p:grpSpPr>
        <p:sp>
          <p:nvSpPr>
            <p:cNvPr id="11" name="Arrow: Chevron 10">
              <a:extLst>
                <a:ext uri="{FF2B5EF4-FFF2-40B4-BE49-F238E27FC236}">
                  <a16:creationId xmlns:a16="http://schemas.microsoft.com/office/drawing/2014/main" xmlns="" id="{94061DDF-5D56-4E64-B82C-46E8B4E86189}"/>
                </a:ext>
              </a:extLst>
            </p:cNvPr>
            <p:cNvSpPr/>
            <p:nvPr/>
          </p:nvSpPr>
          <p:spPr>
            <a:xfrm>
              <a:off x="31572" y="60341"/>
              <a:ext cx="162630" cy="196062"/>
            </a:xfrm>
            <a:prstGeom prst="chevron">
              <a:avLst/>
            </a:prstGeom>
            <a:solidFill>
              <a:srgbClr val="4472C4"/>
            </a:solidFill>
            <a:ln w="12700" cap="flat" cmpd="sng" algn="ctr">
              <a:noFill/>
              <a:prstDash val="solid"/>
              <a:miter lim="800000"/>
            </a:ln>
            <a:effectLst/>
          </p:spPr>
          <p:txBody>
            <a:bodyPr rtlCol="0" anchor="ctr"/>
            <a:lstStyle/>
            <a:p>
              <a:pPr>
                <a:lnSpc>
                  <a:spcPct val="107000"/>
                </a:lnSpc>
                <a:spcAft>
                  <a:spcPts val="800"/>
                </a:spcAft>
              </a:pPr>
              <a:r>
                <a:rPr lang="en-US" sz="1200">
                  <a:solidFill>
                    <a:prstClr val="black"/>
                  </a:solidFill>
                  <a:latin typeface="Times New Roman" panose="02020603050405020304" pitchFamily="18" charset="0"/>
                  <a:ea typeface="Calibri" panose="020F0502020204030204" pitchFamily="34" charset="0"/>
                </a:rPr>
                <a:t> </a:t>
              </a:r>
            </a:p>
          </p:txBody>
        </p:sp>
        <p:sp>
          <p:nvSpPr>
            <p:cNvPr id="12" name="Arrow: Chevron 11">
              <a:extLst>
                <a:ext uri="{FF2B5EF4-FFF2-40B4-BE49-F238E27FC236}">
                  <a16:creationId xmlns:a16="http://schemas.microsoft.com/office/drawing/2014/main" xmlns="" id="{4B4C7A69-0634-4A3C-AFFD-A6D1A6AFB32D}"/>
                </a:ext>
              </a:extLst>
            </p:cNvPr>
            <p:cNvSpPr/>
            <p:nvPr/>
          </p:nvSpPr>
          <p:spPr>
            <a:xfrm>
              <a:off x="116273" y="60276"/>
              <a:ext cx="176766" cy="196062"/>
            </a:xfrm>
            <a:prstGeom prst="chevron">
              <a:avLst/>
            </a:prstGeom>
            <a:solidFill>
              <a:srgbClr val="FFC000"/>
            </a:solidFill>
            <a:ln w="12700" cap="flat" cmpd="sng" algn="ctr">
              <a:noFill/>
              <a:prstDash val="solid"/>
              <a:miter lim="800000"/>
            </a:ln>
            <a:effectLst/>
          </p:spPr>
          <p:txBody>
            <a:bodyPr rtlCol="0" anchor="ctr"/>
            <a:lstStyle/>
            <a:p>
              <a:pPr>
                <a:lnSpc>
                  <a:spcPct val="107000"/>
                </a:lnSpc>
                <a:spcAft>
                  <a:spcPts val="800"/>
                </a:spcAft>
              </a:pPr>
              <a:r>
                <a:rPr lang="en-US" sz="1200">
                  <a:solidFill>
                    <a:prstClr val="black"/>
                  </a:solidFill>
                  <a:latin typeface="Times New Roman" panose="02020603050405020304" pitchFamily="18" charset="0"/>
                  <a:ea typeface="Calibri" panose="020F0502020204030204" pitchFamily="34" charset="0"/>
                </a:rPr>
                <a:t> </a:t>
              </a:r>
            </a:p>
          </p:txBody>
        </p:sp>
      </p:grpSp>
      <p:grpSp>
        <p:nvGrpSpPr>
          <p:cNvPr id="71" name="hbinhhanh">
            <a:extLst>
              <a:ext uri="{FF2B5EF4-FFF2-40B4-BE49-F238E27FC236}">
                <a16:creationId xmlns:a16="http://schemas.microsoft.com/office/drawing/2014/main" xmlns="" id="{DCA3EA48-CD8F-4830-94AE-46299F58586B}"/>
              </a:ext>
            </a:extLst>
          </p:cNvPr>
          <p:cNvGrpSpPr/>
          <p:nvPr/>
        </p:nvGrpSpPr>
        <p:grpSpPr>
          <a:xfrm>
            <a:off x="2362200" y="5665646"/>
            <a:ext cx="6874379" cy="4468954"/>
            <a:chOff x="6464300" y="2225688"/>
            <a:chExt cx="4953277" cy="3603490"/>
          </a:xfrm>
        </p:grpSpPr>
        <p:sp>
          <p:nvSpPr>
            <p:cNvPr id="62" name=" ">
              <a:extLst>
                <a:ext uri="{FF2B5EF4-FFF2-40B4-BE49-F238E27FC236}">
                  <a16:creationId xmlns:a16="http://schemas.microsoft.com/office/drawing/2014/main" xmlns="" id="{334D1E5E-AA5C-41C8-98CE-C6E9184854BC}"/>
                </a:ext>
              </a:extLst>
            </p:cNvPr>
            <p:cNvSpPr/>
            <p:nvPr/>
          </p:nvSpPr>
          <p:spPr>
            <a:xfrm>
              <a:off x="6731000" y="2794000"/>
              <a:ext cx="4254500" cy="2413000"/>
            </a:xfrm>
            <a:prstGeom prst="parallelogram">
              <a:avLst/>
            </a:prstGeom>
            <a:noFill/>
            <a:ln w="57150" cap="flat" cmpd="sng" algn="ctr">
              <a:solidFill>
                <a:srgbClr val="002060"/>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3" name=" ">
              <a:extLst>
                <a:ext uri="{FF2B5EF4-FFF2-40B4-BE49-F238E27FC236}">
                  <a16:creationId xmlns:a16="http://schemas.microsoft.com/office/drawing/2014/main" xmlns="" id="{AD0061BA-3713-42F0-89CF-637ABBDBA752}"/>
                </a:ext>
              </a:extLst>
            </p:cNvPr>
            <p:cNvSpPr/>
            <p:nvPr/>
          </p:nvSpPr>
          <p:spPr>
            <a:xfrm>
              <a:off x="7277100" y="2717800"/>
              <a:ext cx="127000" cy="127000"/>
            </a:xfrm>
            <a:prstGeom prst="ellipse">
              <a:avLst/>
            </a:prstGeom>
            <a:solidFill>
              <a:srgbClr val="C00000"/>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4" name=" ">
              <a:extLst>
                <a:ext uri="{FF2B5EF4-FFF2-40B4-BE49-F238E27FC236}">
                  <a16:creationId xmlns:a16="http://schemas.microsoft.com/office/drawing/2014/main" xmlns="" id="{7D1F1EC7-9CDC-4CB4-97D4-63D6FE4CC323}"/>
                </a:ext>
              </a:extLst>
            </p:cNvPr>
            <p:cNvSpPr/>
            <p:nvPr/>
          </p:nvSpPr>
          <p:spPr>
            <a:xfrm>
              <a:off x="6680200" y="5143500"/>
              <a:ext cx="127000" cy="127000"/>
            </a:xfrm>
            <a:prstGeom prst="ellipse">
              <a:avLst/>
            </a:prstGeom>
            <a:solidFill>
              <a:srgbClr val="C00000"/>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5" name=" ">
              <a:extLst>
                <a:ext uri="{FF2B5EF4-FFF2-40B4-BE49-F238E27FC236}">
                  <a16:creationId xmlns:a16="http://schemas.microsoft.com/office/drawing/2014/main" xmlns="" id="{50011BF7-4D47-41B3-BCF5-86736487C284}"/>
                </a:ext>
              </a:extLst>
            </p:cNvPr>
            <p:cNvSpPr/>
            <p:nvPr/>
          </p:nvSpPr>
          <p:spPr>
            <a:xfrm>
              <a:off x="10337800" y="5143500"/>
              <a:ext cx="127000" cy="127000"/>
            </a:xfrm>
            <a:prstGeom prst="ellipse">
              <a:avLst/>
            </a:prstGeom>
            <a:solidFill>
              <a:srgbClr val="C00000"/>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6" name=" ">
              <a:extLst>
                <a:ext uri="{FF2B5EF4-FFF2-40B4-BE49-F238E27FC236}">
                  <a16:creationId xmlns:a16="http://schemas.microsoft.com/office/drawing/2014/main" xmlns="" id="{DD0DED3A-CEDE-4DC3-B022-4F9E8E49B26E}"/>
                </a:ext>
              </a:extLst>
            </p:cNvPr>
            <p:cNvSpPr/>
            <p:nvPr/>
          </p:nvSpPr>
          <p:spPr>
            <a:xfrm>
              <a:off x="10922000" y="2717800"/>
              <a:ext cx="127000" cy="127000"/>
            </a:xfrm>
            <a:prstGeom prst="ellipse">
              <a:avLst/>
            </a:prstGeom>
            <a:solidFill>
              <a:srgbClr val="C00000"/>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mc:AlternateContent xmlns:mc="http://schemas.openxmlformats.org/markup-compatibility/2006" xmlns:a14="http://schemas.microsoft.com/office/drawing/2010/main">
          <mc:Choice Requires="a14">
            <p:sp>
              <p:nvSpPr>
                <p:cNvPr id="67" name=" ">
                  <a:extLst>
                    <a:ext uri="{FF2B5EF4-FFF2-40B4-BE49-F238E27FC236}">
                      <a16:creationId xmlns:a16="http://schemas.microsoft.com/office/drawing/2014/main" xmlns="" id="{46CD4E92-119A-4BBA-889C-88785026016C}"/>
                    </a:ext>
                  </a:extLst>
                </p:cNvPr>
                <p:cNvSpPr txBox="1"/>
                <p:nvPr/>
              </p:nvSpPr>
              <p:spPr>
                <a:xfrm>
                  <a:off x="7023769" y="2235321"/>
                  <a:ext cx="362976" cy="54597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4400" b="1" i="1" smtClean="0">
                            <a:solidFill>
                              <a:srgbClr val="002060"/>
                            </a:solidFill>
                            <a:latin typeface="Cambria Math" panose="02040503050406030204" pitchFamily="18" charset="0"/>
                          </a:rPr>
                          <m:t>𝑨</m:t>
                        </m:r>
                      </m:oMath>
                    </m:oMathPara>
                  </a14:m>
                  <a:endParaRPr lang="en-US" sz="4400" b="1" dirty="0">
                    <a:solidFill>
                      <a:srgbClr val="002060"/>
                    </a:solidFill>
                  </a:endParaRPr>
                </a:p>
              </p:txBody>
            </p:sp>
          </mc:Choice>
          <mc:Fallback xmlns="">
            <p:sp>
              <p:nvSpPr>
                <p:cNvPr id="67" name=" ">
                  <a:extLst>
                    <a:ext uri="{FF2B5EF4-FFF2-40B4-BE49-F238E27FC236}">
                      <a16:creationId xmlns:a16="http://schemas.microsoft.com/office/drawing/2014/main" id="{46CD4E92-119A-4BBA-889C-88785026016C}"/>
                    </a:ext>
                  </a:extLst>
                </p:cNvPr>
                <p:cNvSpPr txBox="1">
                  <a:spLocks noRot="1" noChangeAspect="1" noMove="1" noResize="1" noEditPoints="1" noAdjustHandles="1" noChangeArrowheads="1" noChangeShapeType="1" noTextEdit="1"/>
                </p:cNvSpPr>
                <p:nvPr/>
              </p:nvSpPr>
              <p:spPr>
                <a:xfrm>
                  <a:off x="7023769" y="2235321"/>
                  <a:ext cx="362976" cy="545978"/>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8" name=" ">
                  <a:extLst>
                    <a:ext uri="{FF2B5EF4-FFF2-40B4-BE49-F238E27FC236}">
                      <a16:creationId xmlns:a16="http://schemas.microsoft.com/office/drawing/2014/main" xmlns="" id="{0CF0021D-DF44-4D0D-972A-87F5B74DECE6}"/>
                    </a:ext>
                  </a:extLst>
                </p:cNvPr>
                <p:cNvSpPr txBox="1"/>
                <p:nvPr/>
              </p:nvSpPr>
              <p:spPr>
                <a:xfrm>
                  <a:off x="6464300" y="5283200"/>
                  <a:ext cx="386935" cy="54597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4400" b="1" i="1" smtClean="0">
                            <a:solidFill>
                              <a:srgbClr val="002060"/>
                            </a:solidFill>
                            <a:latin typeface="Cambria Math" panose="02040503050406030204" pitchFamily="18" charset="0"/>
                          </a:rPr>
                          <m:t>𝑩</m:t>
                        </m:r>
                      </m:oMath>
                    </m:oMathPara>
                  </a14:m>
                  <a:endParaRPr lang="en-US" sz="4400" b="1" dirty="0">
                    <a:solidFill>
                      <a:srgbClr val="002060"/>
                    </a:solidFill>
                  </a:endParaRPr>
                </a:p>
              </p:txBody>
            </p:sp>
          </mc:Choice>
          <mc:Fallback xmlns="">
            <p:sp>
              <p:nvSpPr>
                <p:cNvPr id="68" name=" ">
                  <a:extLst>
                    <a:ext uri="{FF2B5EF4-FFF2-40B4-BE49-F238E27FC236}">
                      <a16:creationId xmlns:a16="http://schemas.microsoft.com/office/drawing/2014/main" id="{0CF0021D-DF44-4D0D-972A-87F5B74DECE6}"/>
                    </a:ext>
                  </a:extLst>
                </p:cNvPr>
                <p:cNvSpPr txBox="1">
                  <a:spLocks noRot="1" noChangeAspect="1" noMove="1" noResize="1" noEditPoints="1" noAdjustHandles="1" noChangeArrowheads="1" noChangeShapeType="1" noTextEdit="1"/>
                </p:cNvSpPr>
                <p:nvPr/>
              </p:nvSpPr>
              <p:spPr>
                <a:xfrm>
                  <a:off x="6464300" y="5283200"/>
                  <a:ext cx="386935" cy="545978"/>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9" name=" ">
                  <a:extLst>
                    <a:ext uri="{FF2B5EF4-FFF2-40B4-BE49-F238E27FC236}">
                      <a16:creationId xmlns:a16="http://schemas.microsoft.com/office/drawing/2014/main" xmlns="" id="{4264A381-9FE3-4339-81AB-C99284E59A2E}"/>
                    </a:ext>
                  </a:extLst>
                </p:cNvPr>
                <p:cNvSpPr txBox="1"/>
                <p:nvPr/>
              </p:nvSpPr>
              <p:spPr>
                <a:xfrm>
                  <a:off x="10287000" y="5270500"/>
                  <a:ext cx="347663" cy="54597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4400" b="1" i="1" smtClean="0">
                            <a:solidFill>
                              <a:srgbClr val="002060"/>
                            </a:solidFill>
                            <a:latin typeface="Cambria Math" panose="02040503050406030204" pitchFamily="18" charset="0"/>
                          </a:rPr>
                          <m:t>𝑪</m:t>
                        </m:r>
                      </m:oMath>
                    </m:oMathPara>
                  </a14:m>
                  <a:endParaRPr lang="en-US" sz="4400" b="1" dirty="0">
                    <a:solidFill>
                      <a:srgbClr val="002060"/>
                    </a:solidFill>
                  </a:endParaRPr>
                </a:p>
              </p:txBody>
            </p:sp>
          </mc:Choice>
          <mc:Fallback xmlns="">
            <p:sp>
              <p:nvSpPr>
                <p:cNvPr id="69" name=" ">
                  <a:extLst>
                    <a:ext uri="{FF2B5EF4-FFF2-40B4-BE49-F238E27FC236}">
                      <a16:creationId xmlns:a16="http://schemas.microsoft.com/office/drawing/2014/main" id="{4264A381-9FE3-4339-81AB-C99284E59A2E}"/>
                    </a:ext>
                  </a:extLst>
                </p:cNvPr>
                <p:cNvSpPr txBox="1">
                  <a:spLocks noRot="1" noChangeAspect="1" noMove="1" noResize="1" noEditPoints="1" noAdjustHandles="1" noChangeArrowheads="1" noChangeShapeType="1" noTextEdit="1"/>
                </p:cNvSpPr>
                <p:nvPr/>
              </p:nvSpPr>
              <p:spPr>
                <a:xfrm>
                  <a:off x="10287000" y="5270500"/>
                  <a:ext cx="347663" cy="545978"/>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0" name=" ">
                  <a:extLst>
                    <a:ext uri="{FF2B5EF4-FFF2-40B4-BE49-F238E27FC236}">
                      <a16:creationId xmlns:a16="http://schemas.microsoft.com/office/drawing/2014/main" xmlns="" id="{65252C0E-A632-48C8-AAC4-DDE201E49F03}"/>
                    </a:ext>
                  </a:extLst>
                </p:cNvPr>
                <p:cNvSpPr txBox="1"/>
                <p:nvPr/>
              </p:nvSpPr>
              <p:spPr>
                <a:xfrm>
                  <a:off x="11020247" y="2225688"/>
                  <a:ext cx="397330" cy="54597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4400" b="1" i="1" smtClean="0">
                            <a:solidFill>
                              <a:srgbClr val="002060"/>
                            </a:solidFill>
                            <a:latin typeface="Cambria Math" panose="02040503050406030204" pitchFamily="18" charset="0"/>
                          </a:rPr>
                          <m:t>𝑫</m:t>
                        </m:r>
                      </m:oMath>
                    </m:oMathPara>
                  </a14:m>
                  <a:endParaRPr lang="en-US" sz="4400" b="1" dirty="0">
                    <a:solidFill>
                      <a:srgbClr val="002060"/>
                    </a:solidFill>
                  </a:endParaRPr>
                </a:p>
              </p:txBody>
            </p:sp>
          </mc:Choice>
          <mc:Fallback xmlns="">
            <p:sp>
              <p:nvSpPr>
                <p:cNvPr id="70" name=" ">
                  <a:extLst>
                    <a:ext uri="{FF2B5EF4-FFF2-40B4-BE49-F238E27FC236}">
                      <a16:creationId xmlns:a16="http://schemas.microsoft.com/office/drawing/2014/main" id="{65252C0E-A632-48C8-AAC4-DDE201E49F03}"/>
                    </a:ext>
                  </a:extLst>
                </p:cNvPr>
                <p:cNvSpPr txBox="1">
                  <a:spLocks noRot="1" noChangeAspect="1" noMove="1" noResize="1" noEditPoints="1" noAdjustHandles="1" noChangeArrowheads="1" noChangeShapeType="1" noTextEdit="1"/>
                </p:cNvSpPr>
                <p:nvPr/>
              </p:nvSpPr>
              <p:spPr>
                <a:xfrm>
                  <a:off x="11020247" y="2225688"/>
                  <a:ext cx="397330" cy="545978"/>
                </a:xfrm>
                <a:prstGeom prst="rect">
                  <a:avLst/>
                </a:prstGeom>
                <a:blipFill>
                  <a:blip r:embed="rId8"/>
                  <a:stretch>
                    <a:fillRect/>
                  </a:stretch>
                </a:blipFill>
              </p:spPr>
              <p:txBody>
                <a:bodyPr/>
                <a:lstStyle/>
                <a:p>
                  <a:r>
                    <a:rPr lang="en-US">
                      <a:noFill/>
                    </a:rPr>
                    <a:t> </a:t>
                  </a:r>
                </a:p>
              </p:txBody>
            </p:sp>
          </mc:Fallback>
        </mc:AlternateContent>
      </p:grpSp>
      <p:cxnSp>
        <p:nvCxnSpPr>
          <p:cNvPr id="72" name=" ">
            <a:extLst>
              <a:ext uri="{FF2B5EF4-FFF2-40B4-BE49-F238E27FC236}">
                <a16:creationId xmlns:a16="http://schemas.microsoft.com/office/drawing/2014/main" xmlns="" id="{5A560CC0-E574-4F17-82D4-8B087EE42BDF}"/>
              </a:ext>
            </a:extLst>
          </p:cNvPr>
          <p:cNvCxnSpPr>
            <a:cxnSpLocks/>
          </p:cNvCxnSpPr>
          <p:nvPr/>
        </p:nvCxnSpPr>
        <p:spPr>
          <a:xfrm>
            <a:off x="3621336" y="6348727"/>
            <a:ext cx="5058556" cy="11947"/>
          </a:xfrm>
          <a:prstGeom prst="line">
            <a:avLst/>
          </a:prstGeom>
          <a:ln w="76200">
            <a:solidFill>
              <a:srgbClr val="FF0000"/>
            </a:solidFill>
            <a:headEnd type="none" w="lg" len="lg"/>
            <a:tailEnd type="triangle" w="med" len="lg"/>
          </a:ln>
        </p:spPr>
        <p:style>
          <a:lnRef idx="3">
            <a:schemeClr val="accent2"/>
          </a:lnRef>
          <a:fillRef idx="0">
            <a:schemeClr val="accent2"/>
          </a:fillRef>
          <a:effectRef idx="2">
            <a:schemeClr val="accent2"/>
          </a:effectRef>
          <a:fontRef idx="minor">
            <a:schemeClr val="tx1"/>
          </a:fontRef>
        </p:style>
      </p:cxnSp>
      <p:cxnSp>
        <p:nvCxnSpPr>
          <p:cNvPr id="114" name=" ">
            <a:extLst>
              <a:ext uri="{FF2B5EF4-FFF2-40B4-BE49-F238E27FC236}">
                <a16:creationId xmlns:a16="http://schemas.microsoft.com/office/drawing/2014/main" xmlns="" id="{F2354E74-90B1-4A03-BFAE-C56DA1DC9F02}"/>
              </a:ext>
            </a:extLst>
          </p:cNvPr>
          <p:cNvCxnSpPr>
            <a:cxnSpLocks/>
          </p:cNvCxnSpPr>
          <p:nvPr/>
        </p:nvCxnSpPr>
        <p:spPr>
          <a:xfrm>
            <a:off x="2686777" y="9338532"/>
            <a:ext cx="5221988" cy="0"/>
          </a:xfrm>
          <a:prstGeom prst="line">
            <a:avLst/>
          </a:prstGeom>
          <a:ln w="76200">
            <a:solidFill>
              <a:srgbClr val="FF0000"/>
            </a:solidFill>
            <a:headEnd type="none" w="lg" len="lg"/>
            <a:tailEnd type="triangle" w="med" len="lg"/>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378960011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up)">
                                      <p:cBhvr>
                                        <p:cTn id="7" dur="500"/>
                                        <p:tgtEl>
                                          <p:spTgt spid="9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99">
                                            <p:txEl>
                                              <p:pRg st="0" end="0"/>
                                            </p:txEl>
                                          </p:spTgt>
                                        </p:tgtEl>
                                        <p:attrNameLst>
                                          <p:attrName>style.visibility</p:attrName>
                                        </p:attrNameLst>
                                      </p:cBhvr>
                                      <p:to>
                                        <p:strVal val="visible"/>
                                      </p:to>
                                    </p:set>
                                    <p:animEffect transition="in" filter="wipe(up)">
                                      <p:cBhvr>
                                        <p:cTn id="12" dur="500"/>
                                        <p:tgtEl>
                                          <p:spTgt spid="9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99">
                                            <p:txEl>
                                              <p:pRg st="1" end="1"/>
                                            </p:txEl>
                                          </p:spTgt>
                                        </p:tgtEl>
                                        <p:attrNameLst>
                                          <p:attrName>style.visibility</p:attrName>
                                        </p:attrNameLst>
                                      </p:cBhvr>
                                      <p:to>
                                        <p:strVal val="visible"/>
                                      </p:to>
                                    </p:set>
                                    <p:animEffect transition="in" filter="wipe(down)">
                                      <p:cBhvr>
                                        <p:cTn id="17" dur="500"/>
                                        <p:tgtEl>
                                          <p:spTgt spid="9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71"/>
                                        </p:tgtEl>
                                        <p:attrNameLst>
                                          <p:attrName>style.visibility</p:attrName>
                                        </p:attrNameLst>
                                      </p:cBhvr>
                                      <p:to>
                                        <p:strVal val="visible"/>
                                      </p:to>
                                    </p:set>
                                    <p:animEffect transition="in" filter="barn(inVertical)">
                                      <p:cBhvr>
                                        <p:cTn id="22" dur="500"/>
                                        <p:tgtEl>
                                          <p:spTgt spid="71"/>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72"/>
                                        </p:tgtEl>
                                        <p:attrNameLst>
                                          <p:attrName>style.visibility</p:attrName>
                                        </p:attrNameLst>
                                      </p:cBhvr>
                                      <p:to>
                                        <p:strVal val="visible"/>
                                      </p:to>
                                    </p:set>
                                    <p:animEffect transition="in" filter="barn(inVertical)">
                                      <p:cBhvr>
                                        <p:cTn id="27" dur="500"/>
                                        <p:tgtEl>
                                          <p:spTgt spid="72"/>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barn(inVertical)">
                                      <p:cBhvr>
                                        <p:cTn id="32" dur="500"/>
                                        <p:tgtEl>
                                          <p:spTgt spid="72"/>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114"/>
                                        </p:tgtEl>
                                        <p:attrNameLst>
                                          <p:attrName>style.visibility</p:attrName>
                                        </p:attrNameLst>
                                      </p:cBhvr>
                                      <p:to>
                                        <p:strVal val="visible"/>
                                      </p:to>
                                    </p:set>
                                    <p:animEffect transition="in" filter="barn(inVertical)">
                                      <p:cBhvr>
                                        <p:cTn id="37" dur="500"/>
                                        <p:tgtEl>
                                          <p:spTgt spid="114"/>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114"/>
                                        </p:tgtEl>
                                        <p:attrNameLst>
                                          <p:attrName>style.visibility</p:attrName>
                                        </p:attrNameLst>
                                      </p:cBhvr>
                                      <p:to>
                                        <p:strVal val="visible"/>
                                      </p:to>
                                    </p:set>
                                    <p:animEffect transition="in" filter="barn(inVertical)">
                                      <p:cBhvr>
                                        <p:cTn id="42" dur="500"/>
                                        <p:tgtEl>
                                          <p:spTgt spid="114"/>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grpId="0" nodeType="click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wipe(up)">
                                      <p:cBhvr>
                                        <p:cTn id="47" dur="500"/>
                                        <p:tgtEl>
                                          <p:spTgt spid="7"/>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nodeType="clickEffect">
                                  <p:stCondLst>
                                    <p:cond delay="0"/>
                                  </p:stCondLst>
                                  <p:childTnLst>
                                    <p:set>
                                      <p:cBhvr>
                                        <p:cTn id="51" dur="1" fill="hold">
                                          <p:stCondLst>
                                            <p:cond delay="0"/>
                                          </p:stCondLst>
                                        </p:cTn>
                                        <p:tgtEl>
                                          <p:spTgt spid="7">
                                            <p:txEl>
                                              <p:pRg st="0" end="0"/>
                                            </p:txEl>
                                          </p:spTgt>
                                        </p:tgtEl>
                                        <p:attrNameLst>
                                          <p:attrName>style.visibility</p:attrName>
                                        </p:attrNameLst>
                                      </p:cBhvr>
                                      <p:to>
                                        <p:strVal val="visible"/>
                                      </p:to>
                                    </p:set>
                                    <p:animEffect transition="in" filter="wipe(up)">
                                      <p:cBhvr>
                                        <p:cTn id="52" dur="500"/>
                                        <p:tgtEl>
                                          <p:spTgt spid="7">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1" fill="hold" nodeType="clickEffect">
                                  <p:stCondLst>
                                    <p:cond delay="0"/>
                                  </p:stCondLst>
                                  <p:childTnLst>
                                    <p:set>
                                      <p:cBhvr>
                                        <p:cTn id="56" dur="1" fill="hold">
                                          <p:stCondLst>
                                            <p:cond delay="0"/>
                                          </p:stCondLst>
                                        </p:cTn>
                                        <p:tgtEl>
                                          <p:spTgt spid="7">
                                            <p:txEl>
                                              <p:pRg st="1" end="1"/>
                                            </p:txEl>
                                          </p:spTgt>
                                        </p:tgtEl>
                                        <p:attrNameLst>
                                          <p:attrName>style.visibility</p:attrName>
                                        </p:attrNameLst>
                                      </p:cBhvr>
                                      <p:to>
                                        <p:strVal val="visible"/>
                                      </p:to>
                                    </p:set>
                                    <p:animEffect transition="in" filter="wipe(up)">
                                      <p:cBhvr>
                                        <p:cTn id="57" dur="500"/>
                                        <p:tgtEl>
                                          <p:spTgt spid="7">
                                            <p:txEl>
                                              <p:pRg st="1" end="1"/>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1" fill="hold" nodeType="clickEffect">
                                  <p:stCondLst>
                                    <p:cond delay="0"/>
                                  </p:stCondLst>
                                  <p:childTnLst>
                                    <p:set>
                                      <p:cBhvr>
                                        <p:cTn id="61" dur="1" fill="hold">
                                          <p:stCondLst>
                                            <p:cond delay="0"/>
                                          </p:stCondLst>
                                        </p:cTn>
                                        <p:tgtEl>
                                          <p:spTgt spid="7">
                                            <p:txEl>
                                              <p:pRg st="2" end="2"/>
                                            </p:txEl>
                                          </p:spTgt>
                                        </p:tgtEl>
                                        <p:attrNameLst>
                                          <p:attrName>style.visibility</p:attrName>
                                        </p:attrNameLst>
                                      </p:cBhvr>
                                      <p:to>
                                        <p:strVal val="visible"/>
                                      </p:to>
                                    </p:set>
                                    <p:animEffect transition="in" filter="wipe(up)">
                                      <p:cBhvr>
                                        <p:cTn id="62" dur="500"/>
                                        <p:tgtEl>
                                          <p:spTgt spid="7">
                                            <p:txEl>
                                              <p:pRg st="2" end="2"/>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1" fill="hold" nodeType="clickEffect">
                                  <p:stCondLst>
                                    <p:cond delay="0"/>
                                  </p:stCondLst>
                                  <p:childTnLst>
                                    <p:set>
                                      <p:cBhvr>
                                        <p:cTn id="66" dur="1" fill="hold">
                                          <p:stCondLst>
                                            <p:cond delay="0"/>
                                          </p:stCondLst>
                                        </p:cTn>
                                        <p:tgtEl>
                                          <p:spTgt spid="7">
                                            <p:txEl>
                                              <p:pRg st="3" end="3"/>
                                            </p:txEl>
                                          </p:spTgt>
                                        </p:tgtEl>
                                        <p:attrNameLst>
                                          <p:attrName>style.visibility</p:attrName>
                                        </p:attrNameLst>
                                      </p:cBhvr>
                                      <p:to>
                                        <p:strVal val="visible"/>
                                      </p:to>
                                    </p:set>
                                    <p:animEffect transition="in" filter="wipe(up)">
                                      <p:cBhvr>
                                        <p:cTn id="67" dur="500"/>
                                        <p:tgtEl>
                                          <p:spTgt spid="7">
                                            <p:txEl>
                                              <p:pRg st="3" end="3"/>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1" fill="hold" nodeType="clickEffect">
                                  <p:stCondLst>
                                    <p:cond delay="0"/>
                                  </p:stCondLst>
                                  <p:childTnLst>
                                    <p:set>
                                      <p:cBhvr>
                                        <p:cTn id="71" dur="1" fill="hold">
                                          <p:stCondLst>
                                            <p:cond delay="0"/>
                                          </p:stCondLst>
                                        </p:cTn>
                                        <p:tgtEl>
                                          <p:spTgt spid="7">
                                            <p:txEl>
                                              <p:pRg st="4" end="4"/>
                                            </p:txEl>
                                          </p:spTgt>
                                        </p:tgtEl>
                                        <p:attrNameLst>
                                          <p:attrName>style.visibility</p:attrName>
                                        </p:attrNameLst>
                                      </p:cBhvr>
                                      <p:to>
                                        <p:strVal val="visible"/>
                                      </p:to>
                                    </p:set>
                                    <p:animEffect transition="in" filter="wipe(up)">
                                      <p:cBhvr>
                                        <p:cTn id="72" dur="500"/>
                                        <p:tgtEl>
                                          <p:spTgt spid="7">
                                            <p:txEl>
                                              <p:pRg st="4" end="4"/>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1" fill="hold" nodeType="clickEffect">
                                  <p:stCondLst>
                                    <p:cond delay="0"/>
                                  </p:stCondLst>
                                  <p:childTnLst>
                                    <p:set>
                                      <p:cBhvr>
                                        <p:cTn id="76" dur="1" fill="hold">
                                          <p:stCondLst>
                                            <p:cond delay="0"/>
                                          </p:stCondLst>
                                        </p:cTn>
                                        <p:tgtEl>
                                          <p:spTgt spid="7">
                                            <p:txEl>
                                              <p:pRg st="5" end="5"/>
                                            </p:txEl>
                                          </p:spTgt>
                                        </p:tgtEl>
                                        <p:attrNameLst>
                                          <p:attrName>style.visibility</p:attrName>
                                        </p:attrNameLst>
                                      </p:cBhvr>
                                      <p:to>
                                        <p:strVal val="visible"/>
                                      </p:to>
                                    </p:set>
                                    <p:animEffect transition="in" filter="wipe(up)">
                                      <p:cBhvr>
                                        <p:cTn id="77" dur="5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9" name="Content Placeholder 2">
                <a:extLst>
                  <a:ext uri="{FF2B5EF4-FFF2-40B4-BE49-F238E27FC236}">
                    <a16:creationId xmlns:a16="http://schemas.microsoft.com/office/drawing/2014/main" xmlns="" id="{14822BB7-DB89-4357-87F0-6E511FC44A6A}"/>
                  </a:ext>
                </a:extLst>
              </p:cNvPr>
              <p:cNvSpPr txBox="1">
                <a:spLocks/>
              </p:cNvSpPr>
              <p:nvPr/>
            </p:nvSpPr>
            <p:spPr>
              <a:xfrm>
                <a:off x="884029" y="1981200"/>
                <a:ext cx="11307972" cy="11411749"/>
              </a:xfrm>
              <a:prstGeom prst="rect">
                <a:avLst/>
              </a:prstGeom>
              <a:solidFill>
                <a:srgbClr val="E7F7FF"/>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sz="4400" b="1" u="sng" dirty="0">
                    <a:solidFill>
                      <a:srgbClr val="FF0000"/>
                    </a:solidFill>
                    <a:latin typeface="Tahoma" panose="020B0604030504040204" pitchFamily="34" charset="0"/>
                    <a:ea typeface="Tahoma" panose="020B0604030504040204" pitchFamily="34" charset="0"/>
                    <a:cs typeface="Tahoma" panose="020B0604030504040204" pitchFamily="34" charset="0"/>
                  </a:rPr>
                  <a:t>Bài 4.4</a:t>
                </a:r>
                <a:endPar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0" indent="0" algn="just">
                  <a:lnSpc>
                    <a:spcPct val="100000"/>
                  </a:lnSpc>
                  <a:buFont typeface="Arial" panose="020B0604020202020204" pitchFamily="34" charset="0"/>
                  <a:buNone/>
                </a:pP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Cho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hình</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vuông</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solidFill>
                          <a:prstClr val="black"/>
                        </a:solidFill>
                        <a:latin typeface="Cambria Math" panose="02040503050406030204" pitchFamily="18" charset="0"/>
                      </a:rPr>
                      <m:t>𝑨𝑩𝑪𝑫</m:t>
                    </m:r>
                  </m:oMath>
                </a14:m>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có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hai</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đường</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chéo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cắt</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nhau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tại</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i="1" dirty="0">
                    <a:solidFill>
                      <a:prstClr val="black"/>
                    </a:solidFill>
                    <a:latin typeface="Tahoma" panose="020B0604030504040204" pitchFamily="34" charset="0"/>
                    <a:ea typeface="Tahoma" panose="020B0604030504040204" pitchFamily="34" charset="0"/>
                    <a:cs typeface="Tahoma" panose="020B0604030504040204" pitchFamily="34" charset="0"/>
                  </a:rPr>
                  <a:t>O.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Hãy</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chỉ</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ra</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tập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hợp</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i="1" dirty="0">
                    <a:solidFill>
                      <a:prstClr val="black"/>
                    </a:solidFill>
                    <a:latin typeface="Tahoma" panose="020B0604030504040204" pitchFamily="34" charset="0"/>
                    <a:ea typeface="Tahoma" panose="020B0604030504040204" pitchFamily="34" charset="0"/>
                    <a:cs typeface="Tahoma" panose="020B0604030504040204" pitchFamily="34" charset="0"/>
                  </a:rPr>
                  <a:t>S</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chứa</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tất</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cả</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các</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vectơ</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khác</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vectơ</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sz="4400" b="1" i="1">
                            <a:solidFill>
                              <a:prstClr val="black"/>
                            </a:solidFill>
                            <a:latin typeface="Cambria Math"/>
                          </a:rPr>
                        </m:ctrlPr>
                      </m:accPr>
                      <m:e>
                        <m:r>
                          <a:rPr lang="en-US" sz="4400" b="1" i="1">
                            <a:solidFill>
                              <a:prstClr val="black"/>
                            </a:solidFill>
                            <a:latin typeface="Cambria Math" panose="02040503050406030204" pitchFamily="18" charset="0"/>
                          </a:rPr>
                          <m:t>𝟎</m:t>
                        </m:r>
                      </m:e>
                    </m:acc>
                  </m:oMath>
                </a14:m>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có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điểm</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đầu</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và</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điểm</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cuối</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thuộc</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tập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hợp</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d>
                      <m:dPr>
                        <m:begChr m:val="{"/>
                        <m:endChr m:val="}"/>
                        <m:ctrlPr>
                          <a:rPr lang="en-US" sz="4400" b="1" i="1">
                            <a:solidFill>
                              <a:prstClr val="black"/>
                            </a:solidFill>
                            <a:latin typeface="Cambria Math"/>
                          </a:rPr>
                        </m:ctrlPr>
                      </m:dPr>
                      <m:e>
                        <m:r>
                          <a:rPr lang="en-US" sz="4400" b="1" i="1">
                            <a:solidFill>
                              <a:prstClr val="black"/>
                            </a:solidFill>
                            <a:latin typeface="Cambria Math" panose="02040503050406030204" pitchFamily="18" charset="0"/>
                          </a:rPr>
                          <m:t>𝑨</m:t>
                        </m:r>
                        <m:r>
                          <a:rPr lang="en-US" sz="4400" b="1" i="1">
                            <a:solidFill>
                              <a:prstClr val="black"/>
                            </a:solidFill>
                            <a:latin typeface="Cambria Math" panose="02040503050406030204" pitchFamily="18" charset="0"/>
                          </a:rPr>
                          <m:t>,</m:t>
                        </m:r>
                        <m:r>
                          <a:rPr lang="en-US" sz="4400" b="1" i="1">
                            <a:solidFill>
                              <a:prstClr val="black"/>
                            </a:solidFill>
                            <a:latin typeface="Cambria Math" panose="02040503050406030204" pitchFamily="18" charset="0"/>
                          </a:rPr>
                          <m:t>𝑩</m:t>
                        </m:r>
                        <m:r>
                          <a:rPr lang="en-US" sz="4400" b="1" i="1">
                            <a:solidFill>
                              <a:prstClr val="black"/>
                            </a:solidFill>
                            <a:latin typeface="Cambria Math" panose="02040503050406030204" pitchFamily="18" charset="0"/>
                          </a:rPr>
                          <m:t>,</m:t>
                        </m:r>
                        <m:r>
                          <a:rPr lang="en-US" sz="4400" b="1" i="1">
                            <a:solidFill>
                              <a:prstClr val="black"/>
                            </a:solidFill>
                            <a:latin typeface="Cambria Math" panose="02040503050406030204" pitchFamily="18" charset="0"/>
                          </a:rPr>
                          <m:t>𝑪</m:t>
                        </m:r>
                        <m:r>
                          <a:rPr lang="en-US" sz="4400" b="1" i="1">
                            <a:solidFill>
                              <a:prstClr val="black"/>
                            </a:solidFill>
                            <a:latin typeface="Cambria Math" panose="02040503050406030204" pitchFamily="18" charset="0"/>
                          </a:rPr>
                          <m:t>,</m:t>
                        </m:r>
                        <m:r>
                          <a:rPr lang="en-US" sz="4400" b="1" i="1">
                            <a:solidFill>
                              <a:prstClr val="black"/>
                            </a:solidFill>
                            <a:latin typeface="Cambria Math" panose="02040503050406030204" pitchFamily="18" charset="0"/>
                          </a:rPr>
                          <m:t>𝑫</m:t>
                        </m:r>
                        <m:r>
                          <a:rPr lang="en-US" sz="4400" b="1" i="1">
                            <a:solidFill>
                              <a:prstClr val="black"/>
                            </a:solidFill>
                            <a:latin typeface="Cambria Math" panose="02040503050406030204" pitchFamily="18" charset="0"/>
                          </a:rPr>
                          <m:t>,</m:t>
                        </m:r>
                        <m:r>
                          <a:rPr lang="en-US" sz="4400" b="1" i="1">
                            <a:solidFill>
                              <a:prstClr val="black"/>
                            </a:solidFill>
                            <a:latin typeface="Cambria Math" panose="02040503050406030204" pitchFamily="18" charset="0"/>
                          </a:rPr>
                          <m:t>𝑶</m:t>
                        </m:r>
                      </m:e>
                    </m:d>
                  </m:oMath>
                </a14:m>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p>
              <a:p>
                <a:pPr marL="0" indent="0" algn="just">
                  <a:lnSpc>
                    <a:spcPct val="100000"/>
                  </a:lnSpc>
                  <a:buFont typeface="Arial" panose="020B0604020202020204" pitchFamily="34" charset="0"/>
                  <a:buNone/>
                </a:pP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Hãy</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chia tập </a:t>
                </a:r>
                <a:r>
                  <a:rPr lang="en-US" sz="4400" b="1" i="1" dirty="0">
                    <a:solidFill>
                      <a:prstClr val="black"/>
                    </a:solidFill>
                    <a:latin typeface="Tahoma" panose="020B0604030504040204" pitchFamily="34" charset="0"/>
                    <a:ea typeface="Tahoma" panose="020B0604030504040204" pitchFamily="34" charset="0"/>
                    <a:cs typeface="Tahoma" panose="020B0604030504040204" pitchFamily="34" charset="0"/>
                  </a:rPr>
                  <a:t>S</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thành</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các</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nhóm</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sao</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cho</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hai</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vectơ</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thuộc</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cùng</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một</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nhóm</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khi</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và</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chỉ</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khi</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chúng</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bằng</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nhau.</a:t>
                </a:r>
              </a:p>
              <a:p>
                <a:pPr marL="0" indent="0">
                  <a:buFont typeface="Arial" panose="020B0604020202020204" pitchFamily="34" charset="0"/>
                  <a:buNone/>
                </a:pPr>
                <a:endPar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99" name="Content Placeholder 2">
                <a:extLst>
                  <a:ext uri="{FF2B5EF4-FFF2-40B4-BE49-F238E27FC236}">
                    <a16:creationId xmlns:a16="http://schemas.microsoft.com/office/drawing/2014/main" id="{14822BB7-DB89-4357-87F0-6E511FC44A6A}"/>
                  </a:ext>
                </a:extLst>
              </p:cNvPr>
              <p:cNvSpPr txBox="1">
                <a:spLocks noRot="1" noChangeAspect="1" noMove="1" noResize="1" noEditPoints="1" noAdjustHandles="1" noChangeArrowheads="1" noChangeShapeType="1" noTextEdit="1"/>
              </p:cNvSpPr>
              <p:nvPr/>
            </p:nvSpPr>
            <p:spPr>
              <a:xfrm>
                <a:off x="884029" y="1981200"/>
                <a:ext cx="11307972" cy="11411749"/>
              </a:xfrm>
              <a:prstGeom prst="rect">
                <a:avLst/>
              </a:prstGeom>
              <a:blipFill>
                <a:blip r:embed="rId3"/>
                <a:stretch>
                  <a:fillRect l="-2100" t="-1014" r="-3554"/>
                </a:stretch>
              </a:blipFill>
              <a:ln>
                <a:solidFill>
                  <a:srgbClr val="00B0F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Content Placeholder 2">
                <a:extLst>
                  <a:ext uri="{FF2B5EF4-FFF2-40B4-BE49-F238E27FC236}">
                    <a16:creationId xmlns:a16="http://schemas.microsoft.com/office/drawing/2014/main" xmlns="" id="{08B49A2E-2A9D-46FD-AE9C-29462A33F0E6}"/>
                  </a:ext>
                </a:extLst>
              </p:cNvPr>
              <p:cNvSpPr txBox="1">
                <a:spLocks/>
              </p:cNvSpPr>
              <p:nvPr/>
            </p:nvSpPr>
            <p:spPr>
              <a:xfrm>
                <a:off x="12330038" y="1981200"/>
                <a:ext cx="11721454" cy="11411749"/>
              </a:xfrm>
              <a:prstGeom prst="rect">
                <a:avLst/>
              </a:prstGeom>
              <a:solidFill>
                <a:srgbClr val="E7F7FF"/>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gn="ctr">
                  <a:lnSpc>
                    <a:spcPct val="100000"/>
                  </a:lnSpc>
                  <a:buFont typeface="Arial" panose="020B0604020202020204" pitchFamily="34" charset="0"/>
                  <a:buNone/>
                </a:pPr>
                <a:r>
                  <a:rPr lang="en-US" sz="4400" b="1" dirty="0">
                    <a:solidFill>
                      <a:srgbClr val="FF0000"/>
                    </a:solidFill>
                    <a:latin typeface="Tahoma" panose="020B0604030504040204" pitchFamily="34" charset="0"/>
                    <a:ea typeface="Tahoma" panose="020B0604030504040204" pitchFamily="34" charset="0"/>
                    <a:cs typeface="Tahoma" panose="020B0604030504040204" pitchFamily="34" charset="0"/>
                  </a:rPr>
                  <a:t>Hướng </a:t>
                </a:r>
                <a:r>
                  <a:rPr lang="en-US" sz="4400" b="1" dirty="0" err="1">
                    <a:solidFill>
                      <a:srgbClr val="FF0000"/>
                    </a:solidFill>
                    <a:latin typeface="Tahoma" panose="020B0604030504040204" pitchFamily="34" charset="0"/>
                    <a:ea typeface="Tahoma" panose="020B0604030504040204" pitchFamily="34" charset="0"/>
                    <a:cs typeface="Tahoma" panose="020B0604030504040204" pitchFamily="34" charset="0"/>
                  </a:rPr>
                  <a:t>dẫn</a:t>
                </a:r>
                <a:r>
                  <a:rPr lang="en-US" sz="44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FF0000"/>
                    </a:solidFill>
                    <a:latin typeface="Tahoma" panose="020B0604030504040204" pitchFamily="34" charset="0"/>
                    <a:ea typeface="Tahoma" panose="020B0604030504040204" pitchFamily="34" charset="0"/>
                    <a:cs typeface="Tahoma" panose="020B0604030504040204" pitchFamily="34" charset="0"/>
                  </a:rPr>
                  <a:t>giải</a:t>
                </a:r>
                <a:r>
                  <a:rPr lang="en-US" sz="4400" b="1" dirty="0">
                    <a:solidFill>
                      <a:srgbClr val="FF0000"/>
                    </a:solidFill>
                    <a:latin typeface="Tahoma" panose="020B0604030504040204" pitchFamily="34" charset="0"/>
                    <a:ea typeface="Tahoma" panose="020B0604030504040204" pitchFamily="34" charset="0"/>
                    <a:cs typeface="Tahoma" panose="020B0604030504040204" pitchFamily="34" charset="0"/>
                  </a:rPr>
                  <a:t>:</a:t>
                </a:r>
              </a:p>
              <a:p>
                <a:pPr marL="0" indent="0" algn="ctr">
                  <a:lnSpc>
                    <a:spcPct val="100000"/>
                  </a:lnSpc>
                  <a:buFont typeface="Arial" panose="020B0604020202020204" pitchFamily="34" charset="0"/>
                  <a:buNone/>
                </a:pPr>
                <a:endParaRPr lang="en-US" sz="4400" b="1" dirty="0">
                  <a:solidFill>
                    <a:srgbClr val="FF0000"/>
                  </a:solidFill>
                  <a:latin typeface="Tahoma" panose="020B0604030504040204" pitchFamily="34" charset="0"/>
                  <a:ea typeface="Tahoma" panose="020B0604030504040204" pitchFamily="34" charset="0"/>
                  <a:cs typeface="Tahoma" panose="020B0604030504040204" pitchFamily="34" charset="0"/>
                </a:endParaRPr>
              </a:p>
              <a:p>
                <a:pPr>
                  <a:lnSpc>
                    <a:spcPct val="100000"/>
                  </a:lnSpc>
                </a:pP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solidFill>
                          <a:prstClr val="black"/>
                        </a:solidFill>
                        <a:latin typeface="Cambria Math" panose="02040503050406030204" pitchFamily="18" charset="0"/>
                      </a:rPr>
                      <m:t>𝑺</m:t>
                    </m:r>
                    <m:r>
                      <a:rPr lang="en-US" sz="4400" b="1" i="1">
                        <a:solidFill>
                          <a:prstClr val="black"/>
                        </a:solidFill>
                        <a:latin typeface="Cambria Math" panose="02040503050406030204" pitchFamily="18" charset="0"/>
                      </a:rPr>
                      <m:t>=</m:t>
                    </m:r>
                    <m:d>
                      <m:dPr>
                        <m:begChr m:val="{"/>
                        <m:endChr m:val="}"/>
                        <m:ctrlPr>
                          <a:rPr lang="en-US" sz="4400" b="1" i="1">
                            <a:solidFill>
                              <a:prstClr val="black"/>
                            </a:solidFill>
                            <a:latin typeface="Cambria Math"/>
                          </a:rPr>
                        </m:ctrlPr>
                      </m:dPr>
                      <m:e>
                        <m:eqArr>
                          <m:eqArrPr>
                            <m:ctrlPr>
                              <a:rPr lang="en-US" sz="4400" b="1" i="1">
                                <a:solidFill>
                                  <a:prstClr val="black"/>
                                </a:solidFill>
                                <a:latin typeface="Cambria Math"/>
                              </a:rPr>
                            </m:ctrlPr>
                          </m:eqArrPr>
                          <m:e>
                            <m:acc>
                              <m:accPr>
                                <m:chr m:val="⃗"/>
                                <m:ctrlPr>
                                  <a:rPr lang="en-US" sz="4400" b="1" i="1">
                                    <a:solidFill>
                                      <a:prstClr val="black"/>
                                    </a:solidFill>
                                    <a:latin typeface="Cambria Math"/>
                                  </a:rPr>
                                </m:ctrlPr>
                              </m:accPr>
                              <m:e>
                                <m:r>
                                  <a:rPr lang="en-US" sz="4400" b="1" i="1">
                                    <a:solidFill>
                                      <a:prstClr val="black"/>
                                    </a:solidFill>
                                    <a:latin typeface="Cambria Math" panose="02040503050406030204" pitchFamily="18" charset="0"/>
                                  </a:rPr>
                                  <m:t>𝑨𝑩</m:t>
                                </m:r>
                              </m:e>
                            </m:acc>
                            <m:r>
                              <a:rPr lang="en-US" sz="4400" b="1" i="1">
                                <a:solidFill>
                                  <a:prstClr val="black"/>
                                </a:solidFill>
                                <a:latin typeface="Cambria Math" panose="02040503050406030204" pitchFamily="18" charset="0"/>
                              </a:rPr>
                              <m:t>,</m:t>
                            </m:r>
                            <m:acc>
                              <m:accPr>
                                <m:chr m:val="⃗"/>
                                <m:ctrlPr>
                                  <a:rPr lang="en-US" sz="4400" b="1" i="1">
                                    <a:solidFill>
                                      <a:prstClr val="black"/>
                                    </a:solidFill>
                                    <a:latin typeface="Cambria Math"/>
                                  </a:rPr>
                                </m:ctrlPr>
                              </m:accPr>
                              <m:e>
                                <m:r>
                                  <a:rPr lang="en-US" sz="4400" b="1" i="1">
                                    <a:solidFill>
                                      <a:prstClr val="black"/>
                                    </a:solidFill>
                                    <a:latin typeface="Cambria Math" panose="02040503050406030204" pitchFamily="18" charset="0"/>
                                  </a:rPr>
                                  <m:t>𝑨𝑪</m:t>
                                </m:r>
                              </m:e>
                            </m:acc>
                            <m:r>
                              <a:rPr lang="en-US" sz="4400" b="1" i="1">
                                <a:solidFill>
                                  <a:prstClr val="black"/>
                                </a:solidFill>
                                <a:latin typeface="Cambria Math" panose="02040503050406030204" pitchFamily="18" charset="0"/>
                              </a:rPr>
                              <m:t>,</m:t>
                            </m:r>
                            <m:acc>
                              <m:accPr>
                                <m:chr m:val="⃗"/>
                                <m:ctrlPr>
                                  <a:rPr lang="en-US" sz="4400" b="1" i="1">
                                    <a:solidFill>
                                      <a:prstClr val="black"/>
                                    </a:solidFill>
                                    <a:latin typeface="Cambria Math"/>
                                  </a:rPr>
                                </m:ctrlPr>
                              </m:accPr>
                              <m:e>
                                <m:r>
                                  <a:rPr lang="en-US" sz="4400" b="1" i="1">
                                    <a:solidFill>
                                      <a:prstClr val="black"/>
                                    </a:solidFill>
                                    <a:latin typeface="Cambria Math" panose="02040503050406030204" pitchFamily="18" charset="0"/>
                                  </a:rPr>
                                  <m:t>𝑨𝑫</m:t>
                                </m:r>
                              </m:e>
                            </m:acc>
                            <m:r>
                              <a:rPr lang="en-US" sz="4400" b="1" i="1">
                                <a:solidFill>
                                  <a:prstClr val="black"/>
                                </a:solidFill>
                                <a:latin typeface="Cambria Math" panose="02040503050406030204" pitchFamily="18" charset="0"/>
                              </a:rPr>
                              <m:t>,</m:t>
                            </m:r>
                            <m:acc>
                              <m:accPr>
                                <m:chr m:val="⃗"/>
                                <m:ctrlPr>
                                  <a:rPr lang="en-US" sz="4400" b="1" i="1">
                                    <a:solidFill>
                                      <a:prstClr val="black"/>
                                    </a:solidFill>
                                    <a:latin typeface="Cambria Math"/>
                                  </a:rPr>
                                </m:ctrlPr>
                              </m:accPr>
                              <m:e>
                                <m:r>
                                  <a:rPr lang="en-US" sz="4400" b="1" i="1">
                                    <a:solidFill>
                                      <a:prstClr val="black"/>
                                    </a:solidFill>
                                    <a:latin typeface="Cambria Math" panose="02040503050406030204" pitchFamily="18" charset="0"/>
                                  </a:rPr>
                                  <m:t>𝑨𝑶</m:t>
                                </m:r>
                              </m:e>
                            </m:acc>
                            <m:r>
                              <a:rPr lang="en-US" sz="4400" b="1" i="1">
                                <a:solidFill>
                                  <a:prstClr val="black"/>
                                </a:solidFill>
                                <a:latin typeface="Cambria Math" panose="02040503050406030204" pitchFamily="18" charset="0"/>
                              </a:rPr>
                              <m:t>,</m:t>
                            </m:r>
                            <m:acc>
                              <m:accPr>
                                <m:chr m:val="⃗"/>
                                <m:ctrlPr>
                                  <a:rPr lang="en-US" sz="4400" b="1" i="1">
                                    <a:solidFill>
                                      <a:prstClr val="black"/>
                                    </a:solidFill>
                                    <a:latin typeface="Cambria Math"/>
                                  </a:rPr>
                                </m:ctrlPr>
                              </m:accPr>
                              <m:e>
                                <m:r>
                                  <a:rPr lang="en-US" sz="4400" b="1" i="1">
                                    <a:solidFill>
                                      <a:prstClr val="black"/>
                                    </a:solidFill>
                                    <a:latin typeface="Cambria Math" panose="02040503050406030204" pitchFamily="18" charset="0"/>
                                  </a:rPr>
                                  <m:t>𝑩𝑨</m:t>
                                </m:r>
                              </m:e>
                            </m:acc>
                            <m:r>
                              <a:rPr lang="en-US" sz="4400" b="1" i="1">
                                <a:solidFill>
                                  <a:prstClr val="black"/>
                                </a:solidFill>
                                <a:latin typeface="Cambria Math" panose="02040503050406030204" pitchFamily="18" charset="0"/>
                              </a:rPr>
                              <m:t>,</m:t>
                            </m:r>
                            <m:acc>
                              <m:accPr>
                                <m:chr m:val="⃗"/>
                                <m:ctrlPr>
                                  <a:rPr lang="en-US" sz="4400" b="1" i="1">
                                    <a:solidFill>
                                      <a:prstClr val="black"/>
                                    </a:solidFill>
                                    <a:latin typeface="Cambria Math"/>
                                  </a:rPr>
                                </m:ctrlPr>
                              </m:accPr>
                              <m:e>
                                <m:r>
                                  <a:rPr lang="en-US" sz="4400" b="1" i="1">
                                    <a:solidFill>
                                      <a:prstClr val="black"/>
                                    </a:solidFill>
                                    <a:latin typeface="Cambria Math" panose="02040503050406030204" pitchFamily="18" charset="0"/>
                                  </a:rPr>
                                  <m:t>𝑩𝑪</m:t>
                                </m:r>
                              </m:e>
                            </m:acc>
                            <m:r>
                              <a:rPr lang="en-US" sz="4400" b="1" i="1">
                                <a:solidFill>
                                  <a:prstClr val="black"/>
                                </a:solidFill>
                                <a:latin typeface="Cambria Math" panose="02040503050406030204" pitchFamily="18" charset="0"/>
                              </a:rPr>
                              <m:t>,</m:t>
                            </m:r>
                            <m:acc>
                              <m:accPr>
                                <m:chr m:val="⃗"/>
                                <m:ctrlPr>
                                  <a:rPr lang="en-US" sz="4400" b="1" i="1">
                                    <a:solidFill>
                                      <a:prstClr val="black"/>
                                    </a:solidFill>
                                    <a:latin typeface="Cambria Math"/>
                                  </a:rPr>
                                </m:ctrlPr>
                              </m:accPr>
                              <m:e>
                                <m:r>
                                  <a:rPr lang="en-US" sz="4400" b="1" i="1">
                                    <a:solidFill>
                                      <a:prstClr val="black"/>
                                    </a:solidFill>
                                    <a:latin typeface="Cambria Math" panose="02040503050406030204" pitchFamily="18" charset="0"/>
                                  </a:rPr>
                                  <m:t>𝑩𝑫</m:t>
                                </m:r>
                              </m:e>
                            </m:acc>
                            <m:r>
                              <a:rPr lang="en-US" sz="4400" b="1" i="1">
                                <a:solidFill>
                                  <a:prstClr val="black"/>
                                </a:solidFill>
                                <a:latin typeface="Cambria Math" panose="02040503050406030204" pitchFamily="18" charset="0"/>
                              </a:rPr>
                              <m:t>,</m:t>
                            </m:r>
                          </m:e>
                          <m:e>
                            <m:acc>
                              <m:accPr>
                                <m:chr m:val="⃗"/>
                                <m:ctrlPr>
                                  <a:rPr lang="en-US" sz="4400" b="1" i="1">
                                    <a:solidFill>
                                      <a:prstClr val="black"/>
                                    </a:solidFill>
                                    <a:latin typeface="Cambria Math"/>
                                  </a:rPr>
                                </m:ctrlPr>
                              </m:accPr>
                              <m:e>
                                <m:r>
                                  <a:rPr lang="en-US" sz="4400" b="1" i="1">
                                    <a:solidFill>
                                      <a:prstClr val="black"/>
                                    </a:solidFill>
                                    <a:latin typeface="Cambria Math" panose="02040503050406030204" pitchFamily="18" charset="0"/>
                                  </a:rPr>
                                  <m:t>𝑩𝑶</m:t>
                                </m:r>
                              </m:e>
                            </m:acc>
                            <m:r>
                              <a:rPr lang="en-US" sz="4400" b="1" i="1">
                                <a:solidFill>
                                  <a:prstClr val="black"/>
                                </a:solidFill>
                                <a:latin typeface="Cambria Math" panose="02040503050406030204" pitchFamily="18" charset="0"/>
                              </a:rPr>
                              <m:t>,</m:t>
                            </m:r>
                            <m:acc>
                              <m:accPr>
                                <m:chr m:val="⃗"/>
                                <m:ctrlPr>
                                  <a:rPr lang="en-US" sz="4400" b="1" i="1">
                                    <a:solidFill>
                                      <a:prstClr val="black"/>
                                    </a:solidFill>
                                    <a:latin typeface="Cambria Math"/>
                                  </a:rPr>
                                </m:ctrlPr>
                              </m:accPr>
                              <m:e>
                                <m:r>
                                  <a:rPr lang="en-US" sz="4400" b="1" i="1">
                                    <a:solidFill>
                                      <a:prstClr val="black"/>
                                    </a:solidFill>
                                    <a:latin typeface="Cambria Math" panose="02040503050406030204" pitchFamily="18" charset="0"/>
                                  </a:rPr>
                                  <m:t>𝑪𝑨</m:t>
                                </m:r>
                              </m:e>
                            </m:acc>
                            <m:r>
                              <a:rPr lang="en-US" sz="4400" b="1" i="1">
                                <a:solidFill>
                                  <a:prstClr val="black"/>
                                </a:solidFill>
                                <a:latin typeface="Cambria Math" panose="02040503050406030204" pitchFamily="18" charset="0"/>
                              </a:rPr>
                              <m:t>,</m:t>
                            </m:r>
                            <m:acc>
                              <m:accPr>
                                <m:chr m:val="⃗"/>
                                <m:ctrlPr>
                                  <a:rPr lang="en-US" sz="4400" b="1" i="1">
                                    <a:solidFill>
                                      <a:prstClr val="black"/>
                                    </a:solidFill>
                                    <a:latin typeface="Cambria Math"/>
                                  </a:rPr>
                                </m:ctrlPr>
                              </m:accPr>
                              <m:e>
                                <m:r>
                                  <a:rPr lang="en-US" sz="4400" b="1" i="1">
                                    <a:solidFill>
                                      <a:prstClr val="black"/>
                                    </a:solidFill>
                                    <a:latin typeface="Cambria Math" panose="02040503050406030204" pitchFamily="18" charset="0"/>
                                  </a:rPr>
                                  <m:t>𝑪𝑩</m:t>
                                </m:r>
                              </m:e>
                            </m:acc>
                            <m:r>
                              <a:rPr lang="en-US" sz="4400" b="1" i="1">
                                <a:solidFill>
                                  <a:prstClr val="black"/>
                                </a:solidFill>
                                <a:latin typeface="Cambria Math" panose="02040503050406030204" pitchFamily="18" charset="0"/>
                              </a:rPr>
                              <m:t>,</m:t>
                            </m:r>
                            <m:acc>
                              <m:accPr>
                                <m:chr m:val="⃗"/>
                                <m:ctrlPr>
                                  <a:rPr lang="en-US" sz="4400" b="1" i="1">
                                    <a:solidFill>
                                      <a:prstClr val="black"/>
                                    </a:solidFill>
                                    <a:latin typeface="Cambria Math"/>
                                  </a:rPr>
                                </m:ctrlPr>
                              </m:accPr>
                              <m:e>
                                <m:r>
                                  <a:rPr lang="en-US" sz="4400" b="1" i="1">
                                    <a:solidFill>
                                      <a:prstClr val="black"/>
                                    </a:solidFill>
                                    <a:latin typeface="Cambria Math" panose="02040503050406030204" pitchFamily="18" charset="0"/>
                                  </a:rPr>
                                  <m:t>𝑪𝑫</m:t>
                                </m:r>
                              </m:e>
                            </m:acc>
                            <m:r>
                              <a:rPr lang="en-US" sz="4400" b="1" i="1">
                                <a:solidFill>
                                  <a:prstClr val="black"/>
                                </a:solidFill>
                                <a:latin typeface="Cambria Math" panose="02040503050406030204" pitchFamily="18" charset="0"/>
                              </a:rPr>
                              <m:t>,</m:t>
                            </m:r>
                            <m:acc>
                              <m:accPr>
                                <m:chr m:val="⃗"/>
                                <m:ctrlPr>
                                  <a:rPr lang="en-US" sz="4400" b="1" i="1">
                                    <a:solidFill>
                                      <a:prstClr val="black"/>
                                    </a:solidFill>
                                    <a:latin typeface="Cambria Math"/>
                                  </a:rPr>
                                </m:ctrlPr>
                              </m:accPr>
                              <m:e>
                                <m:r>
                                  <a:rPr lang="en-US" sz="4400" b="1" i="1">
                                    <a:solidFill>
                                      <a:prstClr val="black"/>
                                    </a:solidFill>
                                    <a:latin typeface="Cambria Math" panose="02040503050406030204" pitchFamily="18" charset="0"/>
                                  </a:rPr>
                                  <m:t>𝑪𝑶</m:t>
                                </m:r>
                              </m:e>
                            </m:acc>
                            <m:r>
                              <a:rPr lang="en-US" sz="4400" b="1" i="1">
                                <a:solidFill>
                                  <a:prstClr val="black"/>
                                </a:solidFill>
                                <a:latin typeface="Cambria Math" panose="02040503050406030204" pitchFamily="18" charset="0"/>
                              </a:rPr>
                              <m:t>,</m:t>
                            </m:r>
                            <m:acc>
                              <m:accPr>
                                <m:chr m:val="⃗"/>
                                <m:ctrlPr>
                                  <a:rPr lang="en-US" sz="4400" b="1" i="1">
                                    <a:solidFill>
                                      <a:prstClr val="black"/>
                                    </a:solidFill>
                                    <a:latin typeface="Cambria Math"/>
                                  </a:rPr>
                                </m:ctrlPr>
                              </m:accPr>
                              <m:e>
                                <m:r>
                                  <a:rPr lang="en-US" sz="4400" b="1" i="1">
                                    <a:solidFill>
                                      <a:prstClr val="black"/>
                                    </a:solidFill>
                                    <a:latin typeface="Cambria Math" panose="02040503050406030204" pitchFamily="18" charset="0"/>
                                  </a:rPr>
                                  <m:t>𝑫𝑨</m:t>
                                </m:r>
                              </m:e>
                            </m:acc>
                            <m:r>
                              <a:rPr lang="en-US" sz="4400" b="1" i="1">
                                <a:solidFill>
                                  <a:prstClr val="black"/>
                                </a:solidFill>
                                <a:latin typeface="Cambria Math" panose="02040503050406030204" pitchFamily="18" charset="0"/>
                              </a:rPr>
                              <m:t>,</m:t>
                            </m:r>
                            <m:acc>
                              <m:accPr>
                                <m:chr m:val="⃗"/>
                                <m:ctrlPr>
                                  <a:rPr lang="en-US" sz="4400" b="1" i="1">
                                    <a:solidFill>
                                      <a:prstClr val="black"/>
                                    </a:solidFill>
                                    <a:latin typeface="Cambria Math"/>
                                  </a:rPr>
                                </m:ctrlPr>
                              </m:accPr>
                              <m:e>
                                <m:r>
                                  <a:rPr lang="en-US" sz="4400" b="1" i="1">
                                    <a:solidFill>
                                      <a:prstClr val="black"/>
                                    </a:solidFill>
                                    <a:latin typeface="Cambria Math" panose="02040503050406030204" pitchFamily="18" charset="0"/>
                                  </a:rPr>
                                  <m:t>𝑫𝑩</m:t>
                                </m:r>
                              </m:e>
                            </m:acc>
                            <m:r>
                              <a:rPr lang="en-US" sz="4400" b="1" i="1">
                                <a:solidFill>
                                  <a:prstClr val="black"/>
                                </a:solidFill>
                                <a:latin typeface="Cambria Math" panose="02040503050406030204" pitchFamily="18" charset="0"/>
                              </a:rPr>
                              <m:t>,</m:t>
                            </m:r>
                          </m:e>
                          <m:e>
                            <m:acc>
                              <m:accPr>
                                <m:chr m:val="⃗"/>
                                <m:ctrlPr>
                                  <a:rPr lang="en-US" sz="4400" b="1" i="1">
                                    <a:solidFill>
                                      <a:prstClr val="black"/>
                                    </a:solidFill>
                                    <a:latin typeface="Cambria Math"/>
                                  </a:rPr>
                                </m:ctrlPr>
                              </m:accPr>
                              <m:e>
                                <m:r>
                                  <a:rPr lang="en-US" sz="4400" b="1" i="1">
                                    <a:solidFill>
                                      <a:prstClr val="black"/>
                                    </a:solidFill>
                                    <a:latin typeface="Cambria Math" panose="02040503050406030204" pitchFamily="18" charset="0"/>
                                  </a:rPr>
                                  <m:t>𝑫𝑪</m:t>
                                </m:r>
                              </m:e>
                            </m:acc>
                            <m:r>
                              <a:rPr lang="en-US" sz="4400" b="1" i="1">
                                <a:solidFill>
                                  <a:prstClr val="black"/>
                                </a:solidFill>
                                <a:latin typeface="Cambria Math" panose="02040503050406030204" pitchFamily="18" charset="0"/>
                              </a:rPr>
                              <m:t>,</m:t>
                            </m:r>
                            <m:acc>
                              <m:accPr>
                                <m:chr m:val="⃗"/>
                                <m:ctrlPr>
                                  <a:rPr lang="en-US" sz="4400" b="1" i="1">
                                    <a:solidFill>
                                      <a:prstClr val="black"/>
                                    </a:solidFill>
                                    <a:latin typeface="Cambria Math"/>
                                  </a:rPr>
                                </m:ctrlPr>
                              </m:accPr>
                              <m:e>
                                <m:r>
                                  <a:rPr lang="en-US" sz="4400" b="1" i="1">
                                    <a:solidFill>
                                      <a:prstClr val="black"/>
                                    </a:solidFill>
                                    <a:latin typeface="Cambria Math" panose="02040503050406030204" pitchFamily="18" charset="0"/>
                                  </a:rPr>
                                  <m:t>𝑫𝑶</m:t>
                                </m:r>
                              </m:e>
                            </m:acc>
                            <m:r>
                              <a:rPr lang="en-US" sz="4400" b="1" i="1">
                                <a:solidFill>
                                  <a:prstClr val="black"/>
                                </a:solidFill>
                                <a:latin typeface="Cambria Math" panose="02040503050406030204" pitchFamily="18" charset="0"/>
                              </a:rPr>
                              <m:t>,</m:t>
                            </m:r>
                            <m:acc>
                              <m:accPr>
                                <m:chr m:val="⃗"/>
                                <m:ctrlPr>
                                  <a:rPr lang="en-US" sz="4400" b="1" i="1">
                                    <a:solidFill>
                                      <a:prstClr val="black"/>
                                    </a:solidFill>
                                    <a:latin typeface="Cambria Math"/>
                                  </a:rPr>
                                </m:ctrlPr>
                              </m:accPr>
                              <m:e>
                                <m:r>
                                  <a:rPr lang="en-US" sz="4400" b="1" i="1">
                                    <a:solidFill>
                                      <a:prstClr val="black"/>
                                    </a:solidFill>
                                    <a:latin typeface="Cambria Math" panose="02040503050406030204" pitchFamily="18" charset="0"/>
                                  </a:rPr>
                                  <m:t>𝑶𝑨</m:t>
                                </m:r>
                              </m:e>
                            </m:acc>
                            <m:r>
                              <a:rPr lang="en-US" sz="4400" b="1" i="1">
                                <a:solidFill>
                                  <a:prstClr val="black"/>
                                </a:solidFill>
                                <a:latin typeface="Cambria Math" panose="02040503050406030204" pitchFamily="18" charset="0"/>
                              </a:rPr>
                              <m:t>,</m:t>
                            </m:r>
                            <m:acc>
                              <m:accPr>
                                <m:chr m:val="⃗"/>
                                <m:ctrlPr>
                                  <a:rPr lang="en-US" sz="4400" b="1" i="1">
                                    <a:solidFill>
                                      <a:prstClr val="black"/>
                                    </a:solidFill>
                                    <a:latin typeface="Cambria Math"/>
                                  </a:rPr>
                                </m:ctrlPr>
                              </m:accPr>
                              <m:e>
                                <m:r>
                                  <a:rPr lang="en-US" sz="4400" b="1" i="1">
                                    <a:solidFill>
                                      <a:prstClr val="black"/>
                                    </a:solidFill>
                                    <a:latin typeface="Cambria Math" panose="02040503050406030204" pitchFamily="18" charset="0"/>
                                  </a:rPr>
                                  <m:t>𝑶𝑩</m:t>
                                </m:r>
                              </m:e>
                            </m:acc>
                            <m:r>
                              <a:rPr lang="en-US" sz="4400" b="1" i="1">
                                <a:solidFill>
                                  <a:prstClr val="black"/>
                                </a:solidFill>
                                <a:latin typeface="Cambria Math" panose="02040503050406030204" pitchFamily="18" charset="0"/>
                              </a:rPr>
                              <m:t>,</m:t>
                            </m:r>
                            <m:acc>
                              <m:accPr>
                                <m:chr m:val="⃗"/>
                                <m:ctrlPr>
                                  <a:rPr lang="en-US" sz="4400" b="1" i="1">
                                    <a:solidFill>
                                      <a:prstClr val="black"/>
                                    </a:solidFill>
                                    <a:latin typeface="Cambria Math"/>
                                  </a:rPr>
                                </m:ctrlPr>
                              </m:accPr>
                              <m:e>
                                <m:r>
                                  <a:rPr lang="en-US" sz="4400" b="1" i="1">
                                    <a:solidFill>
                                      <a:prstClr val="black"/>
                                    </a:solidFill>
                                    <a:latin typeface="Cambria Math" panose="02040503050406030204" pitchFamily="18" charset="0"/>
                                  </a:rPr>
                                  <m:t>𝑶𝑪</m:t>
                                </m:r>
                              </m:e>
                            </m:acc>
                            <m:r>
                              <a:rPr lang="en-US" sz="4400" b="1" i="1">
                                <a:solidFill>
                                  <a:prstClr val="black"/>
                                </a:solidFill>
                                <a:latin typeface="Cambria Math" panose="02040503050406030204" pitchFamily="18" charset="0"/>
                              </a:rPr>
                              <m:t>,</m:t>
                            </m:r>
                            <m:acc>
                              <m:accPr>
                                <m:chr m:val="⃗"/>
                                <m:ctrlPr>
                                  <a:rPr lang="en-US" sz="4400" b="1" i="1">
                                    <a:solidFill>
                                      <a:prstClr val="black"/>
                                    </a:solidFill>
                                    <a:latin typeface="Cambria Math"/>
                                  </a:rPr>
                                </m:ctrlPr>
                              </m:accPr>
                              <m:e>
                                <m:r>
                                  <a:rPr lang="en-US" sz="4400" b="1" i="1">
                                    <a:solidFill>
                                      <a:prstClr val="black"/>
                                    </a:solidFill>
                                    <a:latin typeface="Cambria Math" panose="02040503050406030204" pitchFamily="18" charset="0"/>
                                  </a:rPr>
                                  <m:t>𝑶𝑫</m:t>
                                </m:r>
                              </m:e>
                            </m:acc>
                          </m:e>
                        </m:eqArr>
                      </m:e>
                    </m:d>
                  </m:oMath>
                </a14:m>
                <a:endPar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a:lnSpc>
                    <a:spcPct val="100000"/>
                  </a:lnSpc>
                </a:pPr>
                <a:endPar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a:lnSpc>
                    <a:spcPct val="100000"/>
                  </a:lnSpc>
                </a:pP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Các</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cặp</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vectơ</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bằng</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nhau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trong</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tập S:</a:t>
                </a:r>
              </a:p>
              <a:p>
                <a:pPr marL="0" indent="0">
                  <a:lnSpc>
                    <a:spcPct val="100000"/>
                  </a:lnSpc>
                  <a:buFont typeface="Arial" panose="020B0604020202020204" pitchFamily="34" charset="0"/>
                  <a:buNone/>
                </a:pPr>
                <a14:m>
                  <m:oMathPara xmlns:m="http://schemas.openxmlformats.org/officeDocument/2006/math">
                    <m:oMathParaPr>
                      <m:jc m:val="centerGroup"/>
                    </m:oMathParaPr>
                    <m:oMath xmlns:m="http://schemas.openxmlformats.org/officeDocument/2006/math">
                      <m:eqArr>
                        <m:eqArrPr>
                          <m:ctrlPr>
                            <a:rPr lang="en-US" sz="4400" b="1" i="1">
                              <a:solidFill>
                                <a:prstClr val="black"/>
                              </a:solidFill>
                              <a:latin typeface="Cambria Math"/>
                            </a:rPr>
                          </m:ctrlPr>
                        </m:eqArrPr>
                        <m:e>
                          <m:d>
                            <m:dPr>
                              <m:ctrlPr>
                                <a:rPr lang="en-US" sz="4400" b="1" i="1">
                                  <a:solidFill>
                                    <a:prstClr val="black"/>
                                  </a:solidFill>
                                  <a:latin typeface="Cambria Math"/>
                                </a:rPr>
                              </m:ctrlPr>
                            </m:dPr>
                            <m:e>
                              <m:acc>
                                <m:accPr>
                                  <m:chr m:val="⃗"/>
                                  <m:ctrlPr>
                                    <a:rPr lang="en-US" sz="4400" b="1" i="1">
                                      <a:solidFill>
                                        <a:prstClr val="black"/>
                                      </a:solidFill>
                                      <a:latin typeface="Cambria Math"/>
                                    </a:rPr>
                                  </m:ctrlPr>
                                </m:accPr>
                                <m:e>
                                  <m:r>
                                    <a:rPr lang="en-US" sz="4400" b="1" i="1">
                                      <a:solidFill>
                                        <a:prstClr val="black"/>
                                      </a:solidFill>
                                      <a:latin typeface="Cambria Math" panose="02040503050406030204" pitchFamily="18" charset="0"/>
                                    </a:rPr>
                                    <m:t>𝑨𝑩</m:t>
                                  </m:r>
                                </m:e>
                              </m:acc>
                              <m:r>
                                <a:rPr lang="en-US" sz="4400" b="1" i="1">
                                  <a:solidFill>
                                    <a:prstClr val="black"/>
                                  </a:solidFill>
                                  <a:latin typeface="Cambria Math" panose="02040503050406030204" pitchFamily="18" charset="0"/>
                                </a:rPr>
                                <m:t>,</m:t>
                              </m:r>
                              <m:acc>
                                <m:accPr>
                                  <m:chr m:val="⃗"/>
                                  <m:ctrlPr>
                                    <a:rPr lang="en-US" sz="4400" b="1" i="1">
                                      <a:solidFill>
                                        <a:prstClr val="black"/>
                                      </a:solidFill>
                                      <a:latin typeface="Cambria Math"/>
                                    </a:rPr>
                                  </m:ctrlPr>
                                </m:accPr>
                                <m:e>
                                  <m:r>
                                    <a:rPr lang="en-US" sz="4400" b="1" i="1">
                                      <a:solidFill>
                                        <a:prstClr val="black"/>
                                      </a:solidFill>
                                      <a:latin typeface="Cambria Math" panose="02040503050406030204" pitchFamily="18" charset="0"/>
                                    </a:rPr>
                                    <m:t>𝑫𝑪</m:t>
                                  </m:r>
                                </m:e>
                              </m:acc>
                            </m:e>
                          </m:d>
                          <m:r>
                            <a:rPr lang="en-US" sz="4400" b="1" i="1">
                              <a:solidFill>
                                <a:prstClr val="black"/>
                              </a:solidFill>
                              <a:latin typeface="Cambria Math" panose="02040503050406030204" pitchFamily="18" charset="0"/>
                            </a:rPr>
                            <m:t>,</m:t>
                          </m:r>
                          <m:d>
                            <m:dPr>
                              <m:ctrlPr>
                                <a:rPr lang="en-US" sz="4400" b="1" i="1">
                                  <a:solidFill>
                                    <a:prstClr val="black"/>
                                  </a:solidFill>
                                  <a:latin typeface="Cambria Math"/>
                                </a:rPr>
                              </m:ctrlPr>
                            </m:dPr>
                            <m:e>
                              <m:acc>
                                <m:accPr>
                                  <m:chr m:val="⃗"/>
                                  <m:ctrlPr>
                                    <a:rPr lang="en-US" sz="4400" b="1" i="1">
                                      <a:solidFill>
                                        <a:prstClr val="black"/>
                                      </a:solidFill>
                                      <a:latin typeface="Cambria Math"/>
                                    </a:rPr>
                                  </m:ctrlPr>
                                </m:accPr>
                                <m:e>
                                  <m:r>
                                    <a:rPr lang="en-US" sz="4400" b="1" i="1">
                                      <a:solidFill>
                                        <a:prstClr val="black"/>
                                      </a:solidFill>
                                      <a:latin typeface="Cambria Math" panose="02040503050406030204" pitchFamily="18" charset="0"/>
                                    </a:rPr>
                                    <m:t>𝑨𝑫</m:t>
                                  </m:r>
                                </m:e>
                              </m:acc>
                              <m:r>
                                <a:rPr lang="en-US" sz="4400" b="1" i="1">
                                  <a:solidFill>
                                    <a:prstClr val="black"/>
                                  </a:solidFill>
                                  <a:latin typeface="Cambria Math" panose="02040503050406030204" pitchFamily="18" charset="0"/>
                                </a:rPr>
                                <m:t>,</m:t>
                              </m:r>
                              <m:acc>
                                <m:accPr>
                                  <m:chr m:val="⃗"/>
                                  <m:ctrlPr>
                                    <a:rPr lang="en-US" sz="4400" b="1" i="1">
                                      <a:solidFill>
                                        <a:prstClr val="black"/>
                                      </a:solidFill>
                                      <a:latin typeface="Cambria Math"/>
                                    </a:rPr>
                                  </m:ctrlPr>
                                </m:accPr>
                                <m:e>
                                  <m:r>
                                    <a:rPr lang="en-US" sz="4400" b="1" i="1">
                                      <a:solidFill>
                                        <a:prstClr val="black"/>
                                      </a:solidFill>
                                      <a:latin typeface="Cambria Math" panose="02040503050406030204" pitchFamily="18" charset="0"/>
                                    </a:rPr>
                                    <m:t>𝑩𝑪</m:t>
                                  </m:r>
                                </m:e>
                              </m:acc>
                            </m:e>
                          </m:d>
                          <m:r>
                            <a:rPr lang="en-US" sz="4400" b="1" i="1">
                              <a:solidFill>
                                <a:prstClr val="black"/>
                              </a:solidFill>
                              <a:latin typeface="Cambria Math" panose="02040503050406030204" pitchFamily="18" charset="0"/>
                            </a:rPr>
                            <m:t>,</m:t>
                          </m:r>
                          <m:d>
                            <m:dPr>
                              <m:ctrlPr>
                                <a:rPr lang="en-US" sz="4400" b="1" i="1">
                                  <a:solidFill>
                                    <a:prstClr val="black"/>
                                  </a:solidFill>
                                  <a:latin typeface="Cambria Math"/>
                                </a:rPr>
                              </m:ctrlPr>
                            </m:dPr>
                            <m:e>
                              <m:acc>
                                <m:accPr>
                                  <m:chr m:val="⃗"/>
                                  <m:ctrlPr>
                                    <a:rPr lang="en-US" sz="4400" b="1" i="1">
                                      <a:solidFill>
                                        <a:prstClr val="black"/>
                                      </a:solidFill>
                                      <a:latin typeface="Cambria Math"/>
                                    </a:rPr>
                                  </m:ctrlPr>
                                </m:accPr>
                                <m:e>
                                  <m:r>
                                    <a:rPr lang="en-US" sz="4400" b="1" i="1">
                                      <a:solidFill>
                                        <a:prstClr val="black"/>
                                      </a:solidFill>
                                      <a:latin typeface="Cambria Math" panose="02040503050406030204" pitchFamily="18" charset="0"/>
                                    </a:rPr>
                                    <m:t>𝑨𝑶</m:t>
                                  </m:r>
                                </m:e>
                              </m:acc>
                              <m:r>
                                <a:rPr lang="en-US" sz="4400" b="1" i="1">
                                  <a:solidFill>
                                    <a:prstClr val="black"/>
                                  </a:solidFill>
                                  <a:latin typeface="Cambria Math" panose="02040503050406030204" pitchFamily="18" charset="0"/>
                                </a:rPr>
                                <m:t>,</m:t>
                              </m:r>
                              <m:acc>
                                <m:accPr>
                                  <m:chr m:val="⃗"/>
                                  <m:ctrlPr>
                                    <a:rPr lang="en-US" sz="4400" b="1" i="1">
                                      <a:solidFill>
                                        <a:prstClr val="black"/>
                                      </a:solidFill>
                                      <a:latin typeface="Cambria Math"/>
                                    </a:rPr>
                                  </m:ctrlPr>
                                </m:accPr>
                                <m:e>
                                  <m:r>
                                    <a:rPr lang="en-US" sz="4400" b="1" i="1">
                                      <a:solidFill>
                                        <a:prstClr val="black"/>
                                      </a:solidFill>
                                      <a:latin typeface="Cambria Math" panose="02040503050406030204" pitchFamily="18" charset="0"/>
                                    </a:rPr>
                                    <m:t>𝑶𝑪</m:t>
                                  </m:r>
                                </m:e>
                              </m:acc>
                            </m:e>
                          </m:d>
                          <m:r>
                            <a:rPr lang="en-US" sz="4400" b="1" i="1">
                              <a:solidFill>
                                <a:prstClr val="black"/>
                              </a:solidFill>
                              <a:latin typeface="Cambria Math" panose="02040503050406030204" pitchFamily="18" charset="0"/>
                            </a:rPr>
                            <m:t>,</m:t>
                          </m:r>
                        </m:e>
                        <m:e>
                          <m:d>
                            <m:dPr>
                              <m:ctrlPr>
                                <a:rPr lang="en-US" sz="4400" b="1" i="1">
                                  <a:solidFill>
                                    <a:prstClr val="black"/>
                                  </a:solidFill>
                                  <a:latin typeface="Cambria Math"/>
                                </a:rPr>
                              </m:ctrlPr>
                            </m:dPr>
                            <m:e>
                              <m:acc>
                                <m:accPr>
                                  <m:chr m:val="⃗"/>
                                  <m:ctrlPr>
                                    <a:rPr lang="en-US" sz="4400" b="1" i="1">
                                      <a:solidFill>
                                        <a:prstClr val="black"/>
                                      </a:solidFill>
                                      <a:latin typeface="Cambria Math"/>
                                    </a:rPr>
                                  </m:ctrlPr>
                                </m:accPr>
                                <m:e>
                                  <m:r>
                                    <a:rPr lang="en-US" sz="4400" b="1" i="1">
                                      <a:solidFill>
                                        <a:prstClr val="black"/>
                                      </a:solidFill>
                                      <a:latin typeface="Cambria Math" panose="02040503050406030204" pitchFamily="18" charset="0"/>
                                    </a:rPr>
                                    <m:t>𝑩𝑨</m:t>
                                  </m:r>
                                </m:e>
                              </m:acc>
                              <m:r>
                                <a:rPr lang="en-US" sz="4400" b="1" i="1">
                                  <a:solidFill>
                                    <a:prstClr val="black"/>
                                  </a:solidFill>
                                  <a:latin typeface="Cambria Math" panose="02040503050406030204" pitchFamily="18" charset="0"/>
                                </a:rPr>
                                <m:t>,</m:t>
                              </m:r>
                              <m:acc>
                                <m:accPr>
                                  <m:chr m:val="⃗"/>
                                  <m:ctrlPr>
                                    <a:rPr lang="en-US" sz="4400" b="1" i="1">
                                      <a:solidFill>
                                        <a:prstClr val="black"/>
                                      </a:solidFill>
                                      <a:latin typeface="Cambria Math"/>
                                    </a:rPr>
                                  </m:ctrlPr>
                                </m:accPr>
                                <m:e>
                                  <m:r>
                                    <a:rPr lang="en-US" sz="4400" b="1" i="1">
                                      <a:solidFill>
                                        <a:prstClr val="black"/>
                                      </a:solidFill>
                                      <a:latin typeface="Cambria Math" panose="02040503050406030204" pitchFamily="18" charset="0"/>
                                    </a:rPr>
                                    <m:t>𝑪𝑫</m:t>
                                  </m:r>
                                </m:e>
                              </m:acc>
                            </m:e>
                          </m:d>
                          <m:r>
                            <a:rPr lang="en-US" sz="4400" b="1" i="1">
                              <a:solidFill>
                                <a:prstClr val="black"/>
                              </a:solidFill>
                              <a:latin typeface="Cambria Math" panose="02040503050406030204" pitchFamily="18" charset="0"/>
                            </a:rPr>
                            <m:t>,</m:t>
                          </m:r>
                          <m:d>
                            <m:dPr>
                              <m:ctrlPr>
                                <a:rPr lang="en-US" sz="4400" b="1" i="1">
                                  <a:solidFill>
                                    <a:prstClr val="black"/>
                                  </a:solidFill>
                                  <a:latin typeface="Cambria Math"/>
                                </a:rPr>
                              </m:ctrlPr>
                            </m:dPr>
                            <m:e>
                              <m:acc>
                                <m:accPr>
                                  <m:chr m:val="⃗"/>
                                  <m:ctrlPr>
                                    <a:rPr lang="en-US" sz="4400" b="1" i="1">
                                      <a:solidFill>
                                        <a:prstClr val="black"/>
                                      </a:solidFill>
                                      <a:latin typeface="Cambria Math"/>
                                    </a:rPr>
                                  </m:ctrlPr>
                                </m:accPr>
                                <m:e>
                                  <m:r>
                                    <a:rPr lang="en-US" sz="4400" b="1" i="1">
                                      <a:solidFill>
                                        <a:prstClr val="black"/>
                                      </a:solidFill>
                                      <a:latin typeface="Cambria Math" panose="02040503050406030204" pitchFamily="18" charset="0"/>
                                    </a:rPr>
                                    <m:t>𝑩𝑶</m:t>
                                  </m:r>
                                </m:e>
                              </m:acc>
                              <m:r>
                                <a:rPr lang="en-US" sz="4400" b="1" i="1">
                                  <a:solidFill>
                                    <a:prstClr val="black"/>
                                  </a:solidFill>
                                  <a:latin typeface="Cambria Math" panose="02040503050406030204" pitchFamily="18" charset="0"/>
                                </a:rPr>
                                <m:t>,</m:t>
                              </m:r>
                              <m:acc>
                                <m:accPr>
                                  <m:chr m:val="⃗"/>
                                  <m:ctrlPr>
                                    <a:rPr lang="en-US" sz="4400" b="1" i="1">
                                      <a:solidFill>
                                        <a:prstClr val="black"/>
                                      </a:solidFill>
                                      <a:latin typeface="Cambria Math"/>
                                    </a:rPr>
                                  </m:ctrlPr>
                                </m:accPr>
                                <m:e>
                                  <m:r>
                                    <a:rPr lang="en-US" sz="4400" b="1" i="1">
                                      <a:solidFill>
                                        <a:prstClr val="black"/>
                                      </a:solidFill>
                                      <a:latin typeface="Cambria Math" panose="02040503050406030204" pitchFamily="18" charset="0"/>
                                    </a:rPr>
                                    <m:t>𝑶𝑫</m:t>
                                  </m:r>
                                </m:e>
                              </m:acc>
                            </m:e>
                          </m:d>
                          <m:r>
                            <a:rPr lang="en-US" sz="4400" b="1" i="1">
                              <a:solidFill>
                                <a:prstClr val="black"/>
                              </a:solidFill>
                              <a:latin typeface="Cambria Math" panose="02040503050406030204" pitchFamily="18" charset="0"/>
                            </a:rPr>
                            <m:t>,</m:t>
                          </m:r>
                          <m:d>
                            <m:dPr>
                              <m:ctrlPr>
                                <a:rPr lang="en-US" sz="4400" b="1" i="1">
                                  <a:solidFill>
                                    <a:prstClr val="black"/>
                                  </a:solidFill>
                                  <a:latin typeface="Cambria Math"/>
                                </a:rPr>
                              </m:ctrlPr>
                            </m:dPr>
                            <m:e>
                              <m:acc>
                                <m:accPr>
                                  <m:chr m:val="⃗"/>
                                  <m:ctrlPr>
                                    <a:rPr lang="en-US" sz="4400" b="1" i="1">
                                      <a:solidFill>
                                        <a:prstClr val="black"/>
                                      </a:solidFill>
                                      <a:latin typeface="Cambria Math"/>
                                    </a:rPr>
                                  </m:ctrlPr>
                                </m:accPr>
                                <m:e>
                                  <m:r>
                                    <a:rPr lang="en-US" sz="4400" b="1" i="1">
                                      <a:solidFill>
                                        <a:prstClr val="black"/>
                                      </a:solidFill>
                                      <a:latin typeface="Cambria Math" panose="02040503050406030204" pitchFamily="18" charset="0"/>
                                    </a:rPr>
                                    <m:t>𝑪𝑩</m:t>
                                  </m:r>
                                </m:e>
                              </m:acc>
                              <m:r>
                                <a:rPr lang="en-US" sz="4400" b="1" i="1">
                                  <a:solidFill>
                                    <a:prstClr val="black"/>
                                  </a:solidFill>
                                  <a:latin typeface="Cambria Math" panose="02040503050406030204" pitchFamily="18" charset="0"/>
                                </a:rPr>
                                <m:t>,</m:t>
                              </m:r>
                              <m:acc>
                                <m:accPr>
                                  <m:chr m:val="⃗"/>
                                  <m:ctrlPr>
                                    <a:rPr lang="en-US" sz="4400" b="1" i="1">
                                      <a:solidFill>
                                        <a:prstClr val="black"/>
                                      </a:solidFill>
                                      <a:latin typeface="Cambria Math"/>
                                    </a:rPr>
                                  </m:ctrlPr>
                                </m:accPr>
                                <m:e>
                                  <m:r>
                                    <a:rPr lang="en-US" sz="4400" b="1" i="1">
                                      <a:solidFill>
                                        <a:prstClr val="black"/>
                                      </a:solidFill>
                                      <a:latin typeface="Cambria Math" panose="02040503050406030204" pitchFamily="18" charset="0"/>
                                    </a:rPr>
                                    <m:t>𝑫𝑨</m:t>
                                  </m:r>
                                </m:e>
                              </m:acc>
                            </m:e>
                          </m:d>
                          <m:r>
                            <a:rPr lang="en-US" sz="4400" b="1" i="1">
                              <a:solidFill>
                                <a:prstClr val="black"/>
                              </a:solidFill>
                              <a:latin typeface="Cambria Math" panose="02040503050406030204" pitchFamily="18" charset="0"/>
                            </a:rPr>
                            <m:t>,</m:t>
                          </m:r>
                        </m:e>
                        <m:e>
                          <m:d>
                            <m:dPr>
                              <m:ctrlPr>
                                <a:rPr lang="en-US" sz="4400" b="1" i="1">
                                  <a:solidFill>
                                    <a:prstClr val="black"/>
                                  </a:solidFill>
                                  <a:latin typeface="Cambria Math"/>
                                </a:rPr>
                              </m:ctrlPr>
                            </m:dPr>
                            <m:e>
                              <m:acc>
                                <m:accPr>
                                  <m:chr m:val="⃗"/>
                                  <m:ctrlPr>
                                    <a:rPr lang="en-US" sz="4400" b="1" i="1">
                                      <a:solidFill>
                                        <a:prstClr val="black"/>
                                      </a:solidFill>
                                      <a:latin typeface="Cambria Math"/>
                                    </a:rPr>
                                  </m:ctrlPr>
                                </m:accPr>
                                <m:e>
                                  <m:r>
                                    <a:rPr lang="en-US" sz="4400" b="1" i="1">
                                      <a:solidFill>
                                        <a:prstClr val="black"/>
                                      </a:solidFill>
                                      <a:latin typeface="Cambria Math" panose="02040503050406030204" pitchFamily="18" charset="0"/>
                                    </a:rPr>
                                    <m:t>𝑪𝑶</m:t>
                                  </m:r>
                                </m:e>
                              </m:acc>
                              <m:r>
                                <a:rPr lang="en-US" sz="4400" b="1" i="1">
                                  <a:solidFill>
                                    <a:prstClr val="black"/>
                                  </a:solidFill>
                                  <a:latin typeface="Cambria Math" panose="02040503050406030204" pitchFamily="18" charset="0"/>
                                </a:rPr>
                                <m:t>,</m:t>
                              </m:r>
                              <m:acc>
                                <m:accPr>
                                  <m:chr m:val="⃗"/>
                                  <m:ctrlPr>
                                    <a:rPr lang="en-US" sz="4400" b="1" i="1">
                                      <a:solidFill>
                                        <a:prstClr val="black"/>
                                      </a:solidFill>
                                      <a:latin typeface="Cambria Math"/>
                                    </a:rPr>
                                  </m:ctrlPr>
                                </m:accPr>
                                <m:e>
                                  <m:r>
                                    <a:rPr lang="en-US" sz="4400" b="1" i="1">
                                      <a:solidFill>
                                        <a:prstClr val="black"/>
                                      </a:solidFill>
                                      <a:latin typeface="Cambria Math" panose="02040503050406030204" pitchFamily="18" charset="0"/>
                                    </a:rPr>
                                    <m:t>𝑶𝑨</m:t>
                                  </m:r>
                                </m:e>
                              </m:acc>
                            </m:e>
                          </m:d>
                          <m:r>
                            <a:rPr lang="en-US" sz="4400" b="1" i="1">
                              <a:solidFill>
                                <a:prstClr val="black"/>
                              </a:solidFill>
                              <a:latin typeface="Cambria Math" panose="02040503050406030204" pitchFamily="18" charset="0"/>
                            </a:rPr>
                            <m:t>,</m:t>
                          </m:r>
                          <m:d>
                            <m:dPr>
                              <m:ctrlPr>
                                <a:rPr lang="en-US" sz="4400" b="1" i="1">
                                  <a:solidFill>
                                    <a:prstClr val="black"/>
                                  </a:solidFill>
                                  <a:latin typeface="Cambria Math"/>
                                </a:rPr>
                              </m:ctrlPr>
                            </m:dPr>
                            <m:e>
                              <m:acc>
                                <m:accPr>
                                  <m:chr m:val="⃗"/>
                                  <m:ctrlPr>
                                    <a:rPr lang="en-US" sz="4400" b="1" i="1">
                                      <a:solidFill>
                                        <a:prstClr val="black"/>
                                      </a:solidFill>
                                      <a:latin typeface="Cambria Math"/>
                                    </a:rPr>
                                  </m:ctrlPr>
                                </m:accPr>
                                <m:e>
                                  <m:r>
                                    <a:rPr lang="en-US" sz="4400" b="1" i="1">
                                      <a:solidFill>
                                        <a:prstClr val="black"/>
                                      </a:solidFill>
                                      <a:latin typeface="Cambria Math" panose="02040503050406030204" pitchFamily="18" charset="0"/>
                                    </a:rPr>
                                    <m:t>𝑫𝑶</m:t>
                                  </m:r>
                                </m:e>
                              </m:acc>
                              <m:r>
                                <a:rPr lang="en-US" sz="4400" b="1" i="1">
                                  <a:solidFill>
                                    <a:prstClr val="black"/>
                                  </a:solidFill>
                                  <a:latin typeface="Cambria Math" panose="02040503050406030204" pitchFamily="18" charset="0"/>
                                </a:rPr>
                                <m:t>,</m:t>
                              </m:r>
                              <m:acc>
                                <m:accPr>
                                  <m:chr m:val="⃗"/>
                                  <m:ctrlPr>
                                    <a:rPr lang="en-US" sz="4400" b="1" i="1">
                                      <a:solidFill>
                                        <a:prstClr val="black"/>
                                      </a:solidFill>
                                      <a:latin typeface="Cambria Math"/>
                                    </a:rPr>
                                  </m:ctrlPr>
                                </m:accPr>
                                <m:e>
                                  <m:r>
                                    <a:rPr lang="en-US" sz="4400" b="1" i="1">
                                      <a:solidFill>
                                        <a:prstClr val="black"/>
                                      </a:solidFill>
                                      <a:latin typeface="Cambria Math" panose="02040503050406030204" pitchFamily="18" charset="0"/>
                                    </a:rPr>
                                    <m:t>𝑶𝑩</m:t>
                                  </m:r>
                                </m:e>
                              </m:acc>
                            </m:e>
                          </m:d>
                        </m:e>
                      </m:eqArr>
                    </m:oMath>
                  </m:oMathPara>
                </a14:m>
                <a:endPar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lvl="4"/>
                <a:endPar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7" name="Content Placeholder 2">
                <a:extLst>
                  <a:ext uri="{FF2B5EF4-FFF2-40B4-BE49-F238E27FC236}">
                    <a16:creationId xmlns:a16="http://schemas.microsoft.com/office/drawing/2014/main" id="{08B49A2E-2A9D-46FD-AE9C-29462A33F0E6}"/>
                  </a:ext>
                </a:extLst>
              </p:cNvPr>
              <p:cNvSpPr txBox="1">
                <a:spLocks noRot="1" noChangeAspect="1" noMove="1" noResize="1" noEditPoints="1" noAdjustHandles="1" noChangeArrowheads="1" noChangeShapeType="1" noTextEdit="1"/>
              </p:cNvSpPr>
              <p:nvPr/>
            </p:nvSpPr>
            <p:spPr>
              <a:xfrm>
                <a:off x="12330038" y="1981200"/>
                <a:ext cx="11721454" cy="11411749"/>
              </a:xfrm>
              <a:prstGeom prst="rect">
                <a:avLst/>
              </a:prstGeom>
              <a:blipFill>
                <a:blip r:embed="rId4"/>
                <a:stretch>
                  <a:fillRect l="-1871" t="-1014"/>
                </a:stretch>
              </a:blipFill>
              <a:ln>
                <a:solidFill>
                  <a:srgbClr val="00B0F0"/>
                </a:solidFill>
              </a:ln>
            </p:spPr>
            <p:txBody>
              <a:bodyPr/>
              <a:lstStyle/>
              <a:p>
                <a:r>
                  <a:rPr lang="en-US">
                    <a:noFill/>
                  </a:rPr>
                  <a:t> </a:t>
                </a:r>
              </a:p>
            </p:txBody>
          </p:sp>
        </mc:Fallback>
      </mc:AlternateContent>
      <p:grpSp>
        <p:nvGrpSpPr>
          <p:cNvPr id="10" name="Group 9">
            <a:extLst>
              <a:ext uri="{FF2B5EF4-FFF2-40B4-BE49-F238E27FC236}">
                <a16:creationId xmlns:a16="http://schemas.microsoft.com/office/drawing/2014/main" xmlns="" id="{1EC662DA-1858-4335-A5D4-9997D7B41474}"/>
              </a:ext>
            </a:extLst>
          </p:cNvPr>
          <p:cNvGrpSpPr>
            <a:grpSpLocks/>
          </p:cNvGrpSpPr>
          <p:nvPr/>
        </p:nvGrpSpPr>
        <p:grpSpPr>
          <a:xfrm>
            <a:off x="0" y="0"/>
            <a:ext cx="186055" cy="158750"/>
            <a:chOff x="31572" y="60276"/>
            <a:chExt cx="261467" cy="196127"/>
          </a:xfrm>
        </p:grpSpPr>
        <p:sp>
          <p:nvSpPr>
            <p:cNvPr id="11" name="Arrow: Chevron 10">
              <a:extLst>
                <a:ext uri="{FF2B5EF4-FFF2-40B4-BE49-F238E27FC236}">
                  <a16:creationId xmlns:a16="http://schemas.microsoft.com/office/drawing/2014/main" xmlns="" id="{94061DDF-5D56-4E64-B82C-46E8B4E86189}"/>
                </a:ext>
              </a:extLst>
            </p:cNvPr>
            <p:cNvSpPr/>
            <p:nvPr/>
          </p:nvSpPr>
          <p:spPr>
            <a:xfrm>
              <a:off x="31572" y="60341"/>
              <a:ext cx="162630" cy="196062"/>
            </a:xfrm>
            <a:prstGeom prst="chevron">
              <a:avLst/>
            </a:prstGeom>
            <a:solidFill>
              <a:srgbClr val="4472C4"/>
            </a:solidFill>
            <a:ln w="12700" cap="flat" cmpd="sng" algn="ctr">
              <a:noFill/>
              <a:prstDash val="solid"/>
              <a:miter lim="800000"/>
            </a:ln>
            <a:effectLst/>
          </p:spPr>
          <p:txBody>
            <a:bodyPr rtlCol="0" anchor="ctr"/>
            <a:lstStyle/>
            <a:p>
              <a:pPr>
                <a:lnSpc>
                  <a:spcPct val="107000"/>
                </a:lnSpc>
                <a:spcAft>
                  <a:spcPts val="800"/>
                </a:spcAft>
              </a:pPr>
              <a:r>
                <a:rPr lang="en-US" sz="1200">
                  <a:solidFill>
                    <a:prstClr val="black"/>
                  </a:solidFill>
                  <a:latin typeface="Times New Roman" panose="02020603050405020304" pitchFamily="18" charset="0"/>
                  <a:ea typeface="Calibri" panose="020F0502020204030204" pitchFamily="34" charset="0"/>
                </a:rPr>
                <a:t> </a:t>
              </a:r>
            </a:p>
          </p:txBody>
        </p:sp>
        <p:sp>
          <p:nvSpPr>
            <p:cNvPr id="12" name="Arrow: Chevron 11">
              <a:extLst>
                <a:ext uri="{FF2B5EF4-FFF2-40B4-BE49-F238E27FC236}">
                  <a16:creationId xmlns:a16="http://schemas.microsoft.com/office/drawing/2014/main" xmlns="" id="{4B4C7A69-0634-4A3C-AFFD-A6D1A6AFB32D}"/>
                </a:ext>
              </a:extLst>
            </p:cNvPr>
            <p:cNvSpPr/>
            <p:nvPr/>
          </p:nvSpPr>
          <p:spPr>
            <a:xfrm>
              <a:off x="116273" y="60276"/>
              <a:ext cx="176766" cy="196062"/>
            </a:xfrm>
            <a:prstGeom prst="chevron">
              <a:avLst/>
            </a:prstGeom>
            <a:solidFill>
              <a:srgbClr val="FFC000"/>
            </a:solidFill>
            <a:ln w="12700" cap="flat" cmpd="sng" algn="ctr">
              <a:noFill/>
              <a:prstDash val="solid"/>
              <a:miter lim="800000"/>
            </a:ln>
            <a:effectLst/>
          </p:spPr>
          <p:txBody>
            <a:bodyPr rtlCol="0" anchor="ctr"/>
            <a:lstStyle/>
            <a:p>
              <a:pPr>
                <a:lnSpc>
                  <a:spcPct val="107000"/>
                </a:lnSpc>
                <a:spcAft>
                  <a:spcPts val="800"/>
                </a:spcAft>
              </a:pPr>
              <a:r>
                <a:rPr lang="en-US" sz="1200">
                  <a:solidFill>
                    <a:prstClr val="black"/>
                  </a:solidFill>
                  <a:latin typeface="Times New Roman" panose="02020603050405020304" pitchFamily="18" charset="0"/>
                  <a:ea typeface="Calibri" panose="020F0502020204030204" pitchFamily="34" charset="0"/>
                </a:rPr>
                <a:t> </a:t>
              </a:r>
            </a:p>
          </p:txBody>
        </p:sp>
      </p:grpSp>
      <p:grpSp>
        <p:nvGrpSpPr>
          <p:cNvPr id="15" name="hvuong">
            <a:extLst>
              <a:ext uri="{FF2B5EF4-FFF2-40B4-BE49-F238E27FC236}">
                <a16:creationId xmlns:a16="http://schemas.microsoft.com/office/drawing/2014/main" xmlns="" id="{E8B9411A-6272-4298-AF15-5FA1963EC6D2}"/>
              </a:ext>
            </a:extLst>
          </p:cNvPr>
          <p:cNvGrpSpPr/>
          <p:nvPr/>
        </p:nvGrpSpPr>
        <p:grpSpPr>
          <a:xfrm>
            <a:off x="4292747" y="8856490"/>
            <a:ext cx="4707061" cy="4277210"/>
            <a:chOff x="6478645" y="2576667"/>
            <a:chExt cx="2755181" cy="2776791"/>
          </a:xfrm>
        </p:grpSpPr>
        <p:sp>
          <p:nvSpPr>
            <p:cNvPr id="2" name=" ">
              <a:extLst>
                <a:ext uri="{FF2B5EF4-FFF2-40B4-BE49-F238E27FC236}">
                  <a16:creationId xmlns:a16="http://schemas.microsoft.com/office/drawing/2014/main" xmlns="" id="{C45B55E9-A454-479E-A4FD-00D3E0BA2849}"/>
                </a:ext>
              </a:extLst>
            </p:cNvPr>
            <p:cNvSpPr/>
            <p:nvPr/>
          </p:nvSpPr>
          <p:spPr>
            <a:xfrm>
              <a:off x="6845300" y="3048000"/>
              <a:ext cx="2032000" cy="2032000"/>
            </a:xfrm>
            <a:prstGeom prst="rect">
              <a:avLst/>
            </a:prstGeom>
            <a:noFill/>
            <a:ln w="57150" cap="flat" cmpd="sng" algn="ctr">
              <a:solidFill>
                <a:srgbClr val="002060"/>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 ">
              <a:extLst>
                <a:ext uri="{FF2B5EF4-FFF2-40B4-BE49-F238E27FC236}">
                  <a16:creationId xmlns:a16="http://schemas.microsoft.com/office/drawing/2014/main" xmlns="" id="{2DA4D9BC-8C4F-4F3F-AD7B-DD62DA2C7099}"/>
                </a:ext>
              </a:extLst>
            </p:cNvPr>
            <p:cNvSpPr/>
            <p:nvPr/>
          </p:nvSpPr>
          <p:spPr>
            <a:xfrm>
              <a:off x="6769100" y="2984500"/>
              <a:ext cx="127000" cy="127000"/>
            </a:xfrm>
            <a:prstGeom prst="ellipse">
              <a:avLst/>
            </a:prstGeom>
            <a:solidFill>
              <a:srgbClr val="C00000"/>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 ">
              <a:extLst>
                <a:ext uri="{FF2B5EF4-FFF2-40B4-BE49-F238E27FC236}">
                  <a16:creationId xmlns:a16="http://schemas.microsoft.com/office/drawing/2014/main" xmlns="" id="{039835A7-4021-4AC2-A06C-5E534F746CFF}"/>
                </a:ext>
              </a:extLst>
            </p:cNvPr>
            <p:cNvSpPr/>
            <p:nvPr/>
          </p:nvSpPr>
          <p:spPr>
            <a:xfrm>
              <a:off x="8826500" y="2984500"/>
              <a:ext cx="127000" cy="127000"/>
            </a:xfrm>
            <a:prstGeom prst="ellipse">
              <a:avLst/>
            </a:prstGeom>
            <a:solidFill>
              <a:srgbClr val="C00000"/>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 ">
              <a:extLst>
                <a:ext uri="{FF2B5EF4-FFF2-40B4-BE49-F238E27FC236}">
                  <a16:creationId xmlns:a16="http://schemas.microsoft.com/office/drawing/2014/main" xmlns="" id="{FD809A7A-9290-4938-9D72-321CA84CF364}"/>
                </a:ext>
              </a:extLst>
            </p:cNvPr>
            <p:cNvSpPr/>
            <p:nvPr/>
          </p:nvSpPr>
          <p:spPr>
            <a:xfrm>
              <a:off x="6769100" y="5016500"/>
              <a:ext cx="127000" cy="127000"/>
            </a:xfrm>
            <a:prstGeom prst="ellipse">
              <a:avLst/>
            </a:prstGeom>
            <a:solidFill>
              <a:srgbClr val="C00000"/>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 ">
              <a:extLst>
                <a:ext uri="{FF2B5EF4-FFF2-40B4-BE49-F238E27FC236}">
                  <a16:creationId xmlns:a16="http://schemas.microsoft.com/office/drawing/2014/main" xmlns="" id="{FC1011A6-16F0-4E22-8998-751ABB988DFB}"/>
                </a:ext>
              </a:extLst>
            </p:cNvPr>
            <p:cNvSpPr/>
            <p:nvPr/>
          </p:nvSpPr>
          <p:spPr>
            <a:xfrm>
              <a:off x="8826500" y="5016500"/>
              <a:ext cx="127000" cy="127000"/>
            </a:xfrm>
            <a:prstGeom prst="ellipse">
              <a:avLst/>
            </a:prstGeom>
            <a:solidFill>
              <a:srgbClr val="C00000"/>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mc:AlternateContent xmlns:mc="http://schemas.openxmlformats.org/markup-compatibility/2006" xmlns:a14="http://schemas.microsoft.com/office/drawing/2010/main">
          <mc:Choice Requires="a14">
            <p:sp>
              <p:nvSpPr>
                <p:cNvPr id="8" name=" ">
                  <a:extLst>
                    <a:ext uri="{FF2B5EF4-FFF2-40B4-BE49-F238E27FC236}">
                      <a16:creationId xmlns:a16="http://schemas.microsoft.com/office/drawing/2014/main" xmlns="" id="{5FEC8620-42DA-460F-8B87-82151D0A6AA1}"/>
                    </a:ext>
                  </a:extLst>
                </p:cNvPr>
                <p:cNvSpPr txBox="1"/>
                <p:nvPr/>
              </p:nvSpPr>
              <p:spPr>
                <a:xfrm>
                  <a:off x="6656171" y="2576667"/>
                  <a:ext cx="293683" cy="43958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4400" b="1" i="1" smtClean="0">
                            <a:solidFill>
                              <a:srgbClr val="002060"/>
                            </a:solidFill>
                            <a:latin typeface="Cambria Math" panose="02040503050406030204" pitchFamily="18" charset="0"/>
                          </a:rPr>
                          <m:t>𝑨</m:t>
                        </m:r>
                      </m:oMath>
                    </m:oMathPara>
                  </a14:m>
                  <a:endParaRPr lang="en-US" sz="4400" b="1" dirty="0">
                    <a:solidFill>
                      <a:srgbClr val="002060"/>
                    </a:solidFill>
                  </a:endParaRPr>
                </a:p>
              </p:txBody>
            </p:sp>
          </mc:Choice>
          <mc:Fallback xmlns="">
            <p:sp>
              <p:nvSpPr>
                <p:cNvPr id="8" name=" ">
                  <a:extLst>
                    <a:ext uri="{FF2B5EF4-FFF2-40B4-BE49-F238E27FC236}">
                      <a16:creationId xmlns:a16="http://schemas.microsoft.com/office/drawing/2014/main" id="{5FEC8620-42DA-460F-8B87-82151D0A6AA1}"/>
                    </a:ext>
                  </a:extLst>
                </p:cNvPr>
                <p:cNvSpPr txBox="1">
                  <a:spLocks noRot="1" noChangeAspect="1" noMove="1" noResize="1" noEditPoints="1" noAdjustHandles="1" noChangeArrowheads="1" noChangeShapeType="1" noTextEdit="1"/>
                </p:cNvSpPr>
                <p:nvPr/>
              </p:nvSpPr>
              <p:spPr>
                <a:xfrm>
                  <a:off x="6656171" y="2576667"/>
                  <a:ext cx="293683" cy="439583"/>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 ">
                  <a:extLst>
                    <a:ext uri="{FF2B5EF4-FFF2-40B4-BE49-F238E27FC236}">
                      <a16:creationId xmlns:a16="http://schemas.microsoft.com/office/drawing/2014/main" xmlns="" id="{F7000D93-BD89-4869-8B7F-AFA9310A7DA9}"/>
                    </a:ext>
                  </a:extLst>
                </p:cNvPr>
                <p:cNvSpPr txBox="1"/>
                <p:nvPr/>
              </p:nvSpPr>
              <p:spPr>
                <a:xfrm>
                  <a:off x="8911056" y="2671918"/>
                  <a:ext cx="314325" cy="43958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4400" b="1" i="1" smtClean="0">
                            <a:solidFill>
                              <a:srgbClr val="002060"/>
                            </a:solidFill>
                            <a:latin typeface="Cambria Math" panose="02040503050406030204" pitchFamily="18" charset="0"/>
                          </a:rPr>
                          <m:t>𝑩</m:t>
                        </m:r>
                      </m:oMath>
                    </m:oMathPara>
                  </a14:m>
                  <a:endParaRPr lang="en-US" sz="4400" b="1" dirty="0">
                    <a:solidFill>
                      <a:srgbClr val="002060"/>
                    </a:solidFill>
                  </a:endParaRPr>
                </a:p>
              </p:txBody>
            </p:sp>
          </mc:Choice>
          <mc:Fallback xmlns="">
            <p:sp>
              <p:nvSpPr>
                <p:cNvPr id="9" name=" ">
                  <a:extLst>
                    <a:ext uri="{FF2B5EF4-FFF2-40B4-BE49-F238E27FC236}">
                      <a16:creationId xmlns:a16="http://schemas.microsoft.com/office/drawing/2014/main" id="{F7000D93-BD89-4869-8B7F-AFA9310A7DA9}"/>
                    </a:ext>
                  </a:extLst>
                </p:cNvPr>
                <p:cNvSpPr txBox="1">
                  <a:spLocks noRot="1" noChangeAspect="1" noMove="1" noResize="1" noEditPoints="1" noAdjustHandles="1" noChangeArrowheads="1" noChangeShapeType="1" noTextEdit="1"/>
                </p:cNvSpPr>
                <p:nvPr/>
              </p:nvSpPr>
              <p:spPr>
                <a:xfrm>
                  <a:off x="8911056" y="2671918"/>
                  <a:ext cx="314325" cy="439583"/>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 ">
                  <a:extLst>
                    <a:ext uri="{FF2B5EF4-FFF2-40B4-BE49-F238E27FC236}">
                      <a16:creationId xmlns:a16="http://schemas.microsoft.com/office/drawing/2014/main" xmlns="" id="{02C21D0B-CD5D-401A-A700-FB5605B30044}"/>
                    </a:ext>
                  </a:extLst>
                </p:cNvPr>
                <p:cNvSpPr txBox="1"/>
                <p:nvPr/>
              </p:nvSpPr>
              <p:spPr>
                <a:xfrm>
                  <a:off x="6478645" y="4860208"/>
                  <a:ext cx="282424" cy="43958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4400" b="1" i="1" smtClean="0">
                            <a:solidFill>
                              <a:srgbClr val="002060"/>
                            </a:solidFill>
                            <a:latin typeface="Cambria Math" panose="02040503050406030204" pitchFamily="18" charset="0"/>
                          </a:rPr>
                          <m:t>𝑪</m:t>
                        </m:r>
                      </m:oMath>
                    </m:oMathPara>
                  </a14:m>
                  <a:endParaRPr lang="en-US" sz="4400" b="1" dirty="0">
                    <a:solidFill>
                      <a:srgbClr val="002060"/>
                    </a:solidFill>
                  </a:endParaRPr>
                </a:p>
              </p:txBody>
            </p:sp>
          </mc:Choice>
          <mc:Fallback xmlns="">
            <p:sp>
              <p:nvSpPr>
                <p:cNvPr id="13" name=" ">
                  <a:extLst>
                    <a:ext uri="{FF2B5EF4-FFF2-40B4-BE49-F238E27FC236}">
                      <a16:creationId xmlns:a16="http://schemas.microsoft.com/office/drawing/2014/main" id="{02C21D0B-CD5D-401A-A700-FB5605B30044}"/>
                    </a:ext>
                  </a:extLst>
                </p:cNvPr>
                <p:cNvSpPr txBox="1">
                  <a:spLocks noRot="1" noChangeAspect="1" noMove="1" noResize="1" noEditPoints="1" noAdjustHandles="1" noChangeArrowheads="1" noChangeShapeType="1" noTextEdit="1"/>
                </p:cNvSpPr>
                <p:nvPr/>
              </p:nvSpPr>
              <p:spPr>
                <a:xfrm>
                  <a:off x="6478645" y="4860208"/>
                  <a:ext cx="282424" cy="439583"/>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 ">
                  <a:extLst>
                    <a:ext uri="{FF2B5EF4-FFF2-40B4-BE49-F238E27FC236}">
                      <a16:creationId xmlns:a16="http://schemas.microsoft.com/office/drawing/2014/main" xmlns="" id="{28C94340-02A8-4619-B4B1-11EE0221AD80}"/>
                    </a:ext>
                  </a:extLst>
                </p:cNvPr>
                <p:cNvSpPr txBox="1"/>
                <p:nvPr/>
              </p:nvSpPr>
              <p:spPr>
                <a:xfrm>
                  <a:off x="8911056" y="4913875"/>
                  <a:ext cx="322770" cy="43958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4400" b="1" i="1" smtClean="0">
                            <a:solidFill>
                              <a:srgbClr val="002060"/>
                            </a:solidFill>
                            <a:latin typeface="Cambria Math" panose="02040503050406030204" pitchFamily="18" charset="0"/>
                          </a:rPr>
                          <m:t>𝑫</m:t>
                        </m:r>
                      </m:oMath>
                    </m:oMathPara>
                  </a14:m>
                  <a:endParaRPr lang="en-US" sz="4400" b="1" dirty="0">
                    <a:solidFill>
                      <a:srgbClr val="002060"/>
                    </a:solidFill>
                  </a:endParaRPr>
                </a:p>
              </p:txBody>
            </p:sp>
          </mc:Choice>
          <mc:Fallback xmlns="">
            <p:sp>
              <p:nvSpPr>
                <p:cNvPr id="14" name=" ">
                  <a:extLst>
                    <a:ext uri="{FF2B5EF4-FFF2-40B4-BE49-F238E27FC236}">
                      <a16:creationId xmlns:a16="http://schemas.microsoft.com/office/drawing/2014/main" id="{28C94340-02A8-4619-B4B1-11EE0221AD80}"/>
                    </a:ext>
                  </a:extLst>
                </p:cNvPr>
                <p:cNvSpPr txBox="1">
                  <a:spLocks noRot="1" noChangeAspect="1" noMove="1" noResize="1" noEditPoints="1" noAdjustHandles="1" noChangeArrowheads="1" noChangeShapeType="1" noTextEdit="1"/>
                </p:cNvSpPr>
                <p:nvPr/>
              </p:nvSpPr>
              <p:spPr>
                <a:xfrm>
                  <a:off x="8911056" y="4913875"/>
                  <a:ext cx="322770" cy="439583"/>
                </a:xfrm>
                <a:prstGeom prst="rect">
                  <a:avLst/>
                </a:prstGeom>
                <a:blipFill>
                  <a:blip r:embed="rId8"/>
                  <a:stretch>
                    <a:fillRect/>
                  </a:stretch>
                </a:blipFill>
              </p:spPr>
              <p:txBody>
                <a:bodyPr/>
                <a:lstStyle/>
                <a:p>
                  <a:r>
                    <a:rPr lang="en-US">
                      <a:noFill/>
                    </a:rPr>
                    <a:t> </a:t>
                  </a:r>
                </a:p>
              </p:txBody>
            </p:sp>
          </mc:Fallback>
        </mc:AlternateContent>
      </p:grpSp>
      <p:cxnSp>
        <p:nvCxnSpPr>
          <p:cNvPr id="16" name=" ">
            <a:extLst>
              <a:ext uri="{FF2B5EF4-FFF2-40B4-BE49-F238E27FC236}">
                <a16:creationId xmlns:a16="http://schemas.microsoft.com/office/drawing/2014/main" xmlns="" id="{9539310C-A827-428D-B08A-5E4B0EF100E5}"/>
              </a:ext>
            </a:extLst>
          </p:cNvPr>
          <p:cNvCxnSpPr>
            <a:cxnSpLocks/>
          </p:cNvCxnSpPr>
          <p:nvPr/>
        </p:nvCxnSpPr>
        <p:spPr>
          <a:xfrm>
            <a:off x="4919154" y="9582504"/>
            <a:ext cx="3375758" cy="3032164"/>
          </a:xfrm>
          <a:prstGeom prst="line">
            <a:avLst/>
          </a:prstGeom>
          <a:ln w="508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8" name=" ">
            <a:extLst>
              <a:ext uri="{FF2B5EF4-FFF2-40B4-BE49-F238E27FC236}">
                <a16:creationId xmlns:a16="http://schemas.microsoft.com/office/drawing/2014/main" xmlns="" id="{E072DE65-FD4D-436A-918F-DCE057C98543}"/>
              </a:ext>
            </a:extLst>
          </p:cNvPr>
          <p:cNvCxnSpPr>
            <a:cxnSpLocks/>
            <a:endCxn id="4" idx="3"/>
          </p:cNvCxnSpPr>
          <p:nvPr/>
        </p:nvCxnSpPr>
        <p:spPr>
          <a:xfrm flipV="1">
            <a:off x="4919154" y="9651668"/>
            <a:ext cx="3416536" cy="3091467"/>
          </a:xfrm>
          <a:prstGeom prst="line">
            <a:avLst/>
          </a:prstGeom>
          <a:ln w="50800">
            <a:solidFill>
              <a:srgbClr val="002060"/>
            </a:solidFill>
          </a:ln>
        </p:spPr>
        <p:style>
          <a:lnRef idx="1">
            <a:schemeClr val="accent1"/>
          </a:lnRef>
          <a:fillRef idx="0">
            <a:schemeClr val="accent1"/>
          </a:fillRef>
          <a:effectRef idx="0">
            <a:schemeClr val="accent1"/>
          </a:effectRef>
          <a:fontRef idx="minor">
            <a:schemeClr val="tx1"/>
          </a:fontRef>
        </p:style>
      </p:cxnSp>
      <p:grpSp>
        <p:nvGrpSpPr>
          <p:cNvPr id="25" name=" ">
            <a:extLst>
              <a:ext uri="{FF2B5EF4-FFF2-40B4-BE49-F238E27FC236}">
                <a16:creationId xmlns:a16="http://schemas.microsoft.com/office/drawing/2014/main" xmlns="" id="{A88A4922-2633-4078-9C1A-F972CFCBDD6F}"/>
              </a:ext>
            </a:extLst>
          </p:cNvPr>
          <p:cNvGrpSpPr/>
          <p:nvPr/>
        </p:nvGrpSpPr>
        <p:grpSpPr>
          <a:xfrm>
            <a:off x="6324600" y="11098586"/>
            <a:ext cx="541815" cy="804108"/>
            <a:chOff x="4699000" y="2286000"/>
            <a:chExt cx="541815" cy="804108"/>
          </a:xfrm>
        </p:grpSpPr>
        <p:sp>
          <p:nvSpPr>
            <p:cNvPr id="23" name=" ">
              <a:extLst>
                <a:ext uri="{FF2B5EF4-FFF2-40B4-BE49-F238E27FC236}">
                  <a16:creationId xmlns:a16="http://schemas.microsoft.com/office/drawing/2014/main" xmlns="" id="{460A4A78-6B4F-4449-8CE7-C2ABF3CB8485}"/>
                </a:ext>
              </a:extLst>
            </p:cNvPr>
            <p:cNvSpPr/>
            <p:nvPr/>
          </p:nvSpPr>
          <p:spPr>
            <a:xfrm>
              <a:off x="4953000" y="2286000"/>
              <a:ext cx="139700" cy="139700"/>
            </a:xfrm>
            <a:prstGeom prst="ellipse">
              <a:avLst/>
            </a:prstGeom>
            <a:solidFill>
              <a:srgbClr val="C00000"/>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mc:AlternateContent xmlns:mc="http://schemas.openxmlformats.org/markup-compatibility/2006" xmlns:a14="http://schemas.microsoft.com/office/drawing/2010/main">
          <mc:Choice Requires="a14">
            <p:sp>
              <p:nvSpPr>
                <p:cNvPr id="24" name=" ">
                  <a:extLst>
                    <a:ext uri="{FF2B5EF4-FFF2-40B4-BE49-F238E27FC236}">
                      <a16:creationId xmlns:a16="http://schemas.microsoft.com/office/drawing/2014/main" xmlns="" id="{1A1C1DE9-97E2-4050-8FFE-901F3D252E73}"/>
                    </a:ext>
                  </a:extLst>
                </p:cNvPr>
                <p:cNvSpPr txBox="1"/>
                <p:nvPr/>
              </p:nvSpPr>
              <p:spPr>
                <a:xfrm>
                  <a:off x="4699000" y="2413000"/>
                  <a:ext cx="541815" cy="67710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4400" b="1" i="1" smtClean="0">
                            <a:solidFill>
                              <a:srgbClr val="002060"/>
                            </a:solidFill>
                            <a:latin typeface="Cambria Math" panose="02040503050406030204" pitchFamily="18" charset="0"/>
                          </a:rPr>
                          <m:t>𝑶</m:t>
                        </m:r>
                      </m:oMath>
                    </m:oMathPara>
                  </a14:m>
                  <a:endParaRPr lang="en-US" sz="4400" b="1" dirty="0">
                    <a:solidFill>
                      <a:srgbClr val="002060"/>
                    </a:solidFill>
                  </a:endParaRPr>
                </a:p>
              </p:txBody>
            </p:sp>
          </mc:Choice>
          <mc:Fallback xmlns="">
            <p:sp>
              <p:nvSpPr>
                <p:cNvPr id="24" name=" ">
                  <a:extLst>
                    <a:ext uri="{FF2B5EF4-FFF2-40B4-BE49-F238E27FC236}">
                      <a16:creationId xmlns:a16="http://schemas.microsoft.com/office/drawing/2014/main" id="{1A1C1DE9-97E2-4050-8FFE-901F3D252E73}"/>
                    </a:ext>
                  </a:extLst>
                </p:cNvPr>
                <p:cNvSpPr txBox="1">
                  <a:spLocks noRot="1" noChangeAspect="1" noMove="1" noResize="1" noEditPoints="1" noAdjustHandles="1" noChangeArrowheads="1" noChangeShapeType="1" noTextEdit="1"/>
                </p:cNvSpPr>
                <p:nvPr/>
              </p:nvSpPr>
              <p:spPr>
                <a:xfrm>
                  <a:off x="4699000" y="2413000"/>
                  <a:ext cx="541815" cy="677108"/>
                </a:xfrm>
                <a:prstGeom prst="rect">
                  <a:avLst/>
                </a:prstGeom>
                <a:blipFill>
                  <a:blip r:embed="rId9"/>
                  <a:stretch>
                    <a:fillRect/>
                  </a:stretch>
                </a:blipFill>
              </p:spPr>
              <p:txBody>
                <a:bodyPr/>
                <a:lstStyle/>
                <a:p>
                  <a:r>
                    <a:rPr lang="en-US">
                      <a:noFill/>
                    </a:rPr>
                    <a:t> </a:t>
                  </a:r>
                </a:p>
              </p:txBody>
            </p:sp>
          </mc:Fallback>
        </mc:AlternateContent>
      </p:grpSp>
    </p:spTree>
    <p:extLst>
      <p:ext uri="{BB962C8B-B14F-4D97-AF65-F5344CB8AC3E}">
        <p14:creationId xmlns:p14="http://schemas.microsoft.com/office/powerpoint/2010/main" val="35250802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up)">
                                      <p:cBhvr>
                                        <p:cTn id="7" dur="500"/>
                                        <p:tgtEl>
                                          <p:spTgt spid="9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99">
                                            <p:txEl>
                                              <p:pRg st="0" end="0"/>
                                            </p:txEl>
                                          </p:spTgt>
                                        </p:tgtEl>
                                        <p:attrNameLst>
                                          <p:attrName>style.visibility</p:attrName>
                                        </p:attrNameLst>
                                      </p:cBhvr>
                                      <p:to>
                                        <p:strVal val="visible"/>
                                      </p:to>
                                    </p:set>
                                    <p:animEffect transition="in" filter="wipe(up)">
                                      <p:cBhvr>
                                        <p:cTn id="12" dur="500"/>
                                        <p:tgtEl>
                                          <p:spTgt spid="9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99">
                                            <p:txEl>
                                              <p:pRg st="1" end="1"/>
                                            </p:txEl>
                                          </p:spTgt>
                                        </p:tgtEl>
                                        <p:attrNameLst>
                                          <p:attrName>style.visibility</p:attrName>
                                        </p:attrNameLst>
                                      </p:cBhvr>
                                      <p:to>
                                        <p:strVal val="visible"/>
                                      </p:to>
                                    </p:set>
                                    <p:animEffect transition="in" filter="wipe(down)">
                                      <p:cBhvr>
                                        <p:cTn id="17" dur="500"/>
                                        <p:tgtEl>
                                          <p:spTgt spid="9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99">
                                            <p:txEl>
                                              <p:pRg st="2" end="2"/>
                                            </p:txEl>
                                          </p:spTgt>
                                        </p:tgtEl>
                                        <p:attrNameLst>
                                          <p:attrName>style.visibility</p:attrName>
                                        </p:attrNameLst>
                                      </p:cBhvr>
                                      <p:to>
                                        <p:strVal val="visible"/>
                                      </p:to>
                                    </p:set>
                                    <p:animEffect transition="in" filter="wipe(down)">
                                      <p:cBhvr>
                                        <p:cTn id="22" dur="500"/>
                                        <p:tgtEl>
                                          <p:spTgt spid="9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barn(inVertical)">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spd="150000" fill="hold"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wipe(left)">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spd="150000" fill="hold" nodeType="click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left)">
                                      <p:cBhvr>
                                        <p:cTn id="37" dur="500"/>
                                        <p:tgtEl>
                                          <p:spTgt spid="18"/>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barn(inVertical)">
                                      <p:cBhvr>
                                        <p:cTn id="42" dur="250"/>
                                        <p:tgtEl>
                                          <p:spTgt spid="25"/>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grpId="0" nodeType="click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wipe(up)">
                                      <p:cBhvr>
                                        <p:cTn id="47" dur="500"/>
                                        <p:tgtEl>
                                          <p:spTgt spid="7"/>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nodeType="clickEffect">
                                  <p:stCondLst>
                                    <p:cond delay="0"/>
                                  </p:stCondLst>
                                  <p:childTnLst>
                                    <p:set>
                                      <p:cBhvr>
                                        <p:cTn id="51" dur="1" fill="hold">
                                          <p:stCondLst>
                                            <p:cond delay="0"/>
                                          </p:stCondLst>
                                        </p:cTn>
                                        <p:tgtEl>
                                          <p:spTgt spid="7">
                                            <p:txEl>
                                              <p:pRg st="0" end="0"/>
                                            </p:txEl>
                                          </p:spTgt>
                                        </p:tgtEl>
                                        <p:attrNameLst>
                                          <p:attrName>style.visibility</p:attrName>
                                        </p:attrNameLst>
                                      </p:cBhvr>
                                      <p:to>
                                        <p:strVal val="visible"/>
                                      </p:to>
                                    </p:set>
                                    <p:animEffect transition="in" filter="wipe(up)">
                                      <p:cBhvr>
                                        <p:cTn id="52" dur="500"/>
                                        <p:tgtEl>
                                          <p:spTgt spid="7">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1" fill="hold" nodeType="clickEffect">
                                  <p:stCondLst>
                                    <p:cond delay="0"/>
                                  </p:stCondLst>
                                  <p:childTnLst>
                                    <p:set>
                                      <p:cBhvr>
                                        <p:cTn id="56" dur="1" fill="hold">
                                          <p:stCondLst>
                                            <p:cond delay="0"/>
                                          </p:stCondLst>
                                        </p:cTn>
                                        <p:tgtEl>
                                          <p:spTgt spid="7">
                                            <p:txEl>
                                              <p:pRg st="2" end="2"/>
                                            </p:txEl>
                                          </p:spTgt>
                                        </p:tgtEl>
                                        <p:attrNameLst>
                                          <p:attrName>style.visibility</p:attrName>
                                        </p:attrNameLst>
                                      </p:cBhvr>
                                      <p:to>
                                        <p:strVal val="visible"/>
                                      </p:to>
                                    </p:set>
                                    <p:animEffect transition="in" filter="wipe(up)">
                                      <p:cBhvr>
                                        <p:cTn id="57" dur="500"/>
                                        <p:tgtEl>
                                          <p:spTgt spid="7">
                                            <p:txEl>
                                              <p:pRg st="2" end="2"/>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1" fill="hold" nodeType="clickEffect">
                                  <p:stCondLst>
                                    <p:cond delay="0"/>
                                  </p:stCondLst>
                                  <p:childTnLst>
                                    <p:set>
                                      <p:cBhvr>
                                        <p:cTn id="61" dur="1" fill="hold">
                                          <p:stCondLst>
                                            <p:cond delay="0"/>
                                          </p:stCondLst>
                                        </p:cTn>
                                        <p:tgtEl>
                                          <p:spTgt spid="7">
                                            <p:txEl>
                                              <p:pRg st="4" end="4"/>
                                            </p:txEl>
                                          </p:spTgt>
                                        </p:tgtEl>
                                        <p:attrNameLst>
                                          <p:attrName>style.visibility</p:attrName>
                                        </p:attrNameLst>
                                      </p:cBhvr>
                                      <p:to>
                                        <p:strVal val="visible"/>
                                      </p:to>
                                    </p:set>
                                    <p:animEffect transition="in" filter="wipe(up)">
                                      <p:cBhvr>
                                        <p:cTn id="62" dur="500"/>
                                        <p:tgtEl>
                                          <p:spTgt spid="7">
                                            <p:txEl>
                                              <p:pRg st="4" end="4"/>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1" fill="hold" nodeType="clickEffect">
                                  <p:stCondLst>
                                    <p:cond delay="0"/>
                                  </p:stCondLst>
                                  <p:childTnLst>
                                    <p:set>
                                      <p:cBhvr>
                                        <p:cTn id="66" dur="1" fill="hold">
                                          <p:stCondLst>
                                            <p:cond delay="0"/>
                                          </p:stCondLst>
                                        </p:cTn>
                                        <p:tgtEl>
                                          <p:spTgt spid="7">
                                            <p:txEl>
                                              <p:pRg st="5" end="5"/>
                                            </p:txEl>
                                          </p:spTgt>
                                        </p:tgtEl>
                                        <p:attrNameLst>
                                          <p:attrName>style.visibility</p:attrName>
                                        </p:attrNameLst>
                                      </p:cBhvr>
                                      <p:to>
                                        <p:strVal val="visible"/>
                                      </p:to>
                                    </p:set>
                                    <p:animEffect transition="in" filter="wipe(up)">
                                      <p:cBhvr>
                                        <p:cTn id="67" dur="5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9" name="Content Placeholder 2">
                <a:extLst>
                  <a:ext uri="{FF2B5EF4-FFF2-40B4-BE49-F238E27FC236}">
                    <a16:creationId xmlns:a16="http://schemas.microsoft.com/office/drawing/2014/main" xmlns="" id="{14822BB7-DB89-4357-87F0-6E511FC44A6A}"/>
                  </a:ext>
                </a:extLst>
              </p:cNvPr>
              <p:cNvSpPr txBox="1">
                <a:spLocks/>
              </p:cNvSpPr>
              <p:nvPr/>
            </p:nvSpPr>
            <p:spPr>
              <a:xfrm>
                <a:off x="838200" y="1828800"/>
                <a:ext cx="9601200" cy="11582399"/>
              </a:xfrm>
              <a:prstGeom prst="rect">
                <a:avLst/>
              </a:prstGeom>
              <a:solidFill>
                <a:srgbClr val="E7F7FF"/>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sz="4400" b="1" u="sng" dirty="0">
                    <a:solidFill>
                      <a:srgbClr val="FF0000"/>
                    </a:solidFill>
                    <a:latin typeface="Tahoma" panose="020B0604030504040204" pitchFamily="34" charset="0"/>
                    <a:ea typeface="Tahoma" panose="020B0604030504040204" pitchFamily="34" charset="0"/>
                    <a:cs typeface="Tahoma" panose="020B0604030504040204" pitchFamily="34" charset="0"/>
                  </a:rPr>
                  <a:t>Bài 4.5</a:t>
                </a:r>
              </a:p>
              <a:p>
                <a:pPr marL="0" indent="0">
                  <a:lnSpc>
                    <a:spcPct val="100000"/>
                  </a:lnSpc>
                  <a:buFont typeface="Arial" panose="020B0604020202020204" pitchFamily="34" charset="0"/>
                  <a:buNone/>
                </a:pP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Trên</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mặt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phẳng</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tọa</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độ</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solidFill>
                          <a:prstClr val="black"/>
                        </a:solidFill>
                        <a:latin typeface="Cambria Math" panose="02040503050406030204" pitchFamily="18" charset="0"/>
                      </a:rPr>
                      <m:t>𝑶𝒙𝒚</m:t>
                    </m:r>
                  </m:oMath>
                </a14:m>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hãy</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vẽ</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các</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vectơ</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sz="4400" b="1" i="1">
                            <a:solidFill>
                              <a:prstClr val="black"/>
                            </a:solidFill>
                            <a:latin typeface="Cambria Math"/>
                          </a:rPr>
                        </m:ctrlPr>
                      </m:accPr>
                      <m:e>
                        <m:r>
                          <a:rPr lang="en-US" sz="4400" b="1" i="1">
                            <a:solidFill>
                              <a:prstClr val="black"/>
                            </a:solidFill>
                            <a:latin typeface="Cambria Math" panose="02040503050406030204" pitchFamily="18" charset="0"/>
                          </a:rPr>
                          <m:t>𝑶𝑨</m:t>
                        </m:r>
                      </m:e>
                    </m:acc>
                    <m:r>
                      <a:rPr lang="en-US" sz="4400" b="1" i="1">
                        <a:solidFill>
                          <a:prstClr val="black"/>
                        </a:solidFill>
                        <a:latin typeface="Cambria Math" panose="02040503050406030204" pitchFamily="18" charset="0"/>
                      </a:rPr>
                      <m:t>,</m:t>
                    </m:r>
                    <m:acc>
                      <m:accPr>
                        <m:chr m:val="⃗"/>
                        <m:ctrlPr>
                          <a:rPr lang="en-US" sz="4400" b="1" i="1">
                            <a:solidFill>
                              <a:prstClr val="black"/>
                            </a:solidFill>
                            <a:latin typeface="Cambria Math"/>
                          </a:rPr>
                        </m:ctrlPr>
                      </m:accPr>
                      <m:e>
                        <m:r>
                          <a:rPr lang="en-US" sz="4400" b="1" i="1">
                            <a:solidFill>
                              <a:prstClr val="black"/>
                            </a:solidFill>
                            <a:latin typeface="Cambria Math" panose="02040503050406030204" pitchFamily="18" charset="0"/>
                          </a:rPr>
                          <m:t>𝑴𝑵</m:t>
                        </m:r>
                      </m:e>
                    </m:acc>
                  </m:oMath>
                </a14:m>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với</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solidFill>
                          <a:prstClr val="black"/>
                        </a:solidFill>
                        <a:latin typeface="Cambria Math" panose="02040503050406030204" pitchFamily="18" charset="0"/>
                      </a:rPr>
                      <m:t>𝑨</m:t>
                    </m:r>
                    <m:d>
                      <m:dPr>
                        <m:ctrlPr>
                          <a:rPr lang="en-US" sz="4400" b="1" i="1">
                            <a:solidFill>
                              <a:prstClr val="black"/>
                            </a:solidFill>
                            <a:latin typeface="Cambria Math"/>
                          </a:rPr>
                        </m:ctrlPr>
                      </m:dPr>
                      <m:e>
                        <m:r>
                          <a:rPr lang="en-US" sz="4400" b="1" i="1">
                            <a:solidFill>
                              <a:prstClr val="black"/>
                            </a:solidFill>
                            <a:latin typeface="Cambria Math" panose="02040503050406030204" pitchFamily="18" charset="0"/>
                          </a:rPr>
                          <m:t>𝟏</m:t>
                        </m:r>
                        <m:r>
                          <a:rPr lang="en-US" sz="4400" b="1" i="1">
                            <a:solidFill>
                              <a:prstClr val="black"/>
                            </a:solidFill>
                            <a:latin typeface="Cambria Math" panose="02040503050406030204" pitchFamily="18" charset="0"/>
                          </a:rPr>
                          <m:t>;</m:t>
                        </m:r>
                        <m:r>
                          <a:rPr lang="en-US" sz="4400" b="1" i="1">
                            <a:solidFill>
                              <a:prstClr val="black"/>
                            </a:solidFill>
                            <a:latin typeface="Cambria Math" panose="02040503050406030204" pitchFamily="18" charset="0"/>
                          </a:rPr>
                          <m:t>𝟐</m:t>
                        </m:r>
                      </m:e>
                    </m:d>
                    <m:r>
                      <a:rPr lang="en-US" sz="4400" b="1" i="1">
                        <a:solidFill>
                          <a:prstClr val="black"/>
                        </a:solidFill>
                        <a:latin typeface="Cambria Math" panose="02040503050406030204" pitchFamily="18" charset="0"/>
                      </a:rPr>
                      <m:t>,</m:t>
                    </m:r>
                    <m:r>
                      <a:rPr lang="en-US" sz="4400" b="1" i="1">
                        <a:solidFill>
                          <a:prstClr val="black"/>
                        </a:solidFill>
                        <a:latin typeface="Cambria Math" panose="02040503050406030204" pitchFamily="18" charset="0"/>
                      </a:rPr>
                      <m:t>𝑴</m:t>
                    </m:r>
                    <m:d>
                      <m:dPr>
                        <m:ctrlPr>
                          <a:rPr lang="en-US" sz="4400" b="1" i="1">
                            <a:solidFill>
                              <a:prstClr val="black"/>
                            </a:solidFill>
                            <a:latin typeface="Cambria Math"/>
                          </a:rPr>
                        </m:ctrlPr>
                      </m:dPr>
                      <m:e>
                        <m:r>
                          <a:rPr lang="en-US" sz="4400" b="1" i="1">
                            <a:solidFill>
                              <a:prstClr val="black"/>
                            </a:solidFill>
                            <a:latin typeface="Cambria Math" panose="02040503050406030204" pitchFamily="18" charset="0"/>
                          </a:rPr>
                          <m:t>𝟎</m:t>
                        </m:r>
                        <m:r>
                          <a:rPr lang="en-US" sz="4400" b="1" i="1">
                            <a:solidFill>
                              <a:prstClr val="black"/>
                            </a:solidFill>
                            <a:latin typeface="Cambria Math" panose="02040503050406030204" pitchFamily="18" charset="0"/>
                          </a:rPr>
                          <m:t>;−</m:t>
                        </m:r>
                        <m:r>
                          <a:rPr lang="en-US" sz="4400" b="1" i="1">
                            <a:solidFill>
                              <a:prstClr val="black"/>
                            </a:solidFill>
                            <a:latin typeface="Cambria Math" panose="02040503050406030204" pitchFamily="18" charset="0"/>
                          </a:rPr>
                          <m:t>𝟏</m:t>
                        </m:r>
                      </m:e>
                    </m:d>
                    <m:r>
                      <a:rPr lang="en-US" sz="4400" b="1" i="1">
                        <a:solidFill>
                          <a:prstClr val="black"/>
                        </a:solidFill>
                        <a:latin typeface="Cambria Math" panose="02040503050406030204" pitchFamily="18" charset="0"/>
                      </a:rPr>
                      <m:t>,</m:t>
                    </m:r>
                    <m:r>
                      <a:rPr lang="en-US" sz="4400" b="1" i="1">
                        <a:solidFill>
                          <a:prstClr val="black"/>
                        </a:solidFill>
                        <a:latin typeface="Cambria Math" panose="02040503050406030204" pitchFamily="18" charset="0"/>
                      </a:rPr>
                      <m:t>𝑵</m:t>
                    </m:r>
                    <m:d>
                      <m:dPr>
                        <m:ctrlPr>
                          <a:rPr lang="en-US" sz="4400" b="1" i="1">
                            <a:solidFill>
                              <a:prstClr val="black"/>
                            </a:solidFill>
                            <a:latin typeface="Cambria Math"/>
                          </a:rPr>
                        </m:ctrlPr>
                      </m:dPr>
                      <m:e>
                        <m:r>
                          <a:rPr lang="en-US" sz="4400" b="1" i="1">
                            <a:solidFill>
                              <a:prstClr val="black"/>
                            </a:solidFill>
                            <a:latin typeface="Cambria Math" panose="02040503050406030204" pitchFamily="18" charset="0"/>
                          </a:rPr>
                          <m:t>𝟑</m:t>
                        </m:r>
                        <m:r>
                          <a:rPr lang="en-US" sz="4400" b="1" i="1">
                            <a:solidFill>
                              <a:prstClr val="black"/>
                            </a:solidFill>
                            <a:latin typeface="Cambria Math" panose="02040503050406030204" pitchFamily="18" charset="0"/>
                          </a:rPr>
                          <m:t>;</m:t>
                        </m:r>
                        <m:r>
                          <a:rPr lang="en-US" sz="4400" b="1" i="1">
                            <a:solidFill>
                              <a:prstClr val="black"/>
                            </a:solidFill>
                            <a:latin typeface="Cambria Math" panose="02040503050406030204" pitchFamily="18" charset="0"/>
                          </a:rPr>
                          <m:t>𝟓</m:t>
                        </m:r>
                      </m:e>
                    </m:d>
                  </m:oMath>
                </a14:m>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a:t>
                </a:r>
              </a:p>
              <a:p>
                <a:pPr marL="0" indent="0">
                  <a:lnSpc>
                    <a:spcPct val="100000"/>
                  </a:lnSpc>
                  <a:buFont typeface="Arial" panose="020B0604020202020204" pitchFamily="34" charset="0"/>
                  <a:buNone/>
                </a:pP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a)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Chỉ</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ra</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mối</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liên</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hệ</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giữa</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hai</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vectơ</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trên</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a:t>
                </a:r>
              </a:p>
              <a:p>
                <a:pPr marL="0" indent="0">
                  <a:lnSpc>
                    <a:spcPct val="100000"/>
                  </a:lnSpc>
                  <a:buFont typeface="Arial" panose="020B0604020202020204" pitchFamily="34" charset="0"/>
                  <a:buNone/>
                </a:pP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b)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Một</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vật</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thể</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khởi</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hành</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từ</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i="1" dirty="0">
                    <a:solidFill>
                      <a:prstClr val="black"/>
                    </a:solidFill>
                    <a:latin typeface="Tahoma" panose="020B0604030504040204" pitchFamily="34" charset="0"/>
                    <a:ea typeface="Tahoma" panose="020B0604030504040204" pitchFamily="34" charset="0"/>
                    <a:cs typeface="Tahoma" panose="020B0604030504040204" pitchFamily="34" charset="0"/>
                  </a:rPr>
                  <a:t>M</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và</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chuyển</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động</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thẳng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đều</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với</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vận</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tốc</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tính</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theo</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giờ</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được</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biểu</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diễn</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bởi</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vectơ</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sz="4400" b="1" i="1">
                            <a:solidFill>
                              <a:prstClr val="black"/>
                            </a:solidFill>
                            <a:latin typeface="Cambria Math"/>
                          </a:rPr>
                        </m:ctrlPr>
                      </m:accPr>
                      <m:e>
                        <m:r>
                          <a:rPr lang="en-US" sz="4400" b="1" i="1">
                            <a:solidFill>
                              <a:prstClr val="black"/>
                            </a:solidFill>
                            <a:latin typeface="Cambria Math" panose="02040503050406030204" pitchFamily="18" charset="0"/>
                          </a:rPr>
                          <m:t>𝒗</m:t>
                        </m:r>
                      </m:e>
                    </m:acc>
                    <m:r>
                      <a:rPr lang="en-US" sz="4400" b="1" i="1">
                        <a:solidFill>
                          <a:prstClr val="black"/>
                        </a:solidFill>
                        <a:latin typeface="Cambria Math" panose="02040503050406030204" pitchFamily="18" charset="0"/>
                      </a:rPr>
                      <m:t>=</m:t>
                    </m:r>
                    <m:acc>
                      <m:accPr>
                        <m:chr m:val="⃗"/>
                        <m:ctrlPr>
                          <a:rPr lang="en-US" sz="4400" b="1" i="1">
                            <a:solidFill>
                              <a:prstClr val="black"/>
                            </a:solidFill>
                            <a:latin typeface="Cambria Math"/>
                          </a:rPr>
                        </m:ctrlPr>
                      </m:accPr>
                      <m:e>
                        <m:r>
                          <a:rPr lang="en-US" sz="4400" b="1" i="1">
                            <a:solidFill>
                              <a:prstClr val="black"/>
                            </a:solidFill>
                            <a:latin typeface="Cambria Math" panose="02040503050406030204" pitchFamily="18" charset="0"/>
                          </a:rPr>
                          <m:t>𝑶𝑨</m:t>
                        </m:r>
                      </m:e>
                    </m:acc>
                  </m:oMath>
                </a14:m>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p>
              <a:p>
                <a:pPr marL="0" indent="0">
                  <a:lnSpc>
                    <a:spcPct val="100000"/>
                  </a:lnSpc>
                  <a:buFont typeface="Arial" panose="020B0604020202020204" pitchFamily="34" charset="0"/>
                  <a:buNone/>
                </a:pP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Hỏi</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vật</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thể</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đó</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có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đi</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qua </a:t>
                </a:r>
                <a:r>
                  <a:rPr lang="en-US" sz="4400" b="1" i="1" dirty="0">
                    <a:solidFill>
                      <a:prstClr val="black"/>
                    </a:solidFill>
                    <a:latin typeface="Tahoma" panose="020B0604030504040204" pitchFamily="34" charset="0"/>
                    <a:ea typeface="Tahoma" panose="020B0604030504040204" pitchFamily="34" charset="0"/>
                    <a:cs typeface="Tahoma" panose="020B0604030504040204" pitchFamily="34" charset="0"/>
                  </a:rPr>
                  <a:t>N</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hay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không</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Nếu</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có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thì</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sau</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bao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lâu</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vật</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sẽ</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tới</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i="1" dirty="0">
                    <a:solidFill>
                      <a:prstClr val="black"/>
                    </a:solidFill>
                    <a:latin typeface="Tahoma" panose="020B0604030504040204" pitchFamily="34" charset="0"/>
                    <a:ea typeface="Tahoma" panose="020B0604030504040204" pitchFamily="34" charset="0"/>
                    <a:cs typeface="Tahoma" panose="020B0604030504040204" pitchFamily="34" charset="0"/>
                  </a:rPr>
                  <a:t>N </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99" name="Content Placeholder 2">
                <a:extLst>
                  <a:ext uri="{FF2B5EF4-FFF2-40B4-BE49-F238E27FC236}">
                    <a16:creationId xmlns:a16="http://schemas.microsoft.com/office/drawing/2014/main" id="{14822BB7-DB89-4357-87F0-6E511FC44A6A}"/>
                  </a:ext>
                </a:extLst>
              </p:cNvPr>
              <p:cNvSpPr txBox="1">
                <a:spLocks noRot="1" noChangeAspect="1" noMove="1" noResize="1" noEditPoints="1" noAdjustHandles="1" noChangeArrowheads="1" noChangeShapeType="1" noTextEdit="1"/>
              </p:cNvSpPr>
              <p:nvPr/>
            </p:nvSpPr>
            <p:spPr>
              <a:xfrm>
                <a:off x="838200" y="1828800"/>
                <a:ext cx="9601200" cy="11582399"/>
              </a:xfrm>
              <a:prstGeom prst="rect">
                <a:avLst/>
              </a:prstGeom>
              <a:blipFill>
                <a:blip r:embed="rId3"/>
                <a:stretch>
                  <a:fillRect l="-2536" t="-999" r="-3678"/>
                </a:stretch>
              </a:blipFill>
              <a:ln>
                <a:solidFill>
                  <a:srgbClr val="00B0F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Content Placeholder 2">
                <a:extLst>
                  <a:ext uri="{FF2B5EF4-FFF2-40B4-BE49-F238E27FC236}">
                    <a16:creationId xmlns:a16="http://schemas.microsoft.com/office/drawing/2014/main" xmlns="" id="{08B49A2E-2A9D-46FD-AE9C-29462A33F0E6}"/>
                  </a:ext>
                </a:extLst>
              </p:cNvPr>
              <p:cNvSpPr txBox="1">
                <a:spLocks/>
              </p:cNvSpPr>
              <p:nvPr/>
            </p:nvSpPr>
            <p:spPr>
              <a:xfrm>
                <a:off x="10744200" y="1828800"/>
                <a:ext cx="13307291" cy="11582399"/>
              </a:xfrm>
              <a:prstGeom prst="rect">
                <a:avLst/>
              </a:prstGeom>
              <a:solidFill>
                <a:srgbClr val="E7F7FF"/>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gn="ctr">
                  <a:lnSpc>
                    <a:spcPct val="100000"/>
                  </a:lnSpc>
                  <a:buFont typeface="Arial" panose="020B0604020202020204" pitchFamily="34" charset="0"/>
                  <a:buNone/>
                </a:pPr>
                <a:r>
                  <a:rPr lang="en-US" sz="4400" b="1" dirty="0" err="1">
                    <a:solidFill>
                      <a:srgbClr val="FF0000"/>
                    </a:solidFill>
                    <a:latin typeface="Tahoma" panose="020B0604030504040204" pitchFamily="34" charset="0"/>
                    <a:ea typeface="Tahoma" panose="020B0604030504040204" pitchFamily="34" charset="0"/>
                    <a:cs typeface="Tahoma" panose="020B0604030504040204" pitchFamily="34" charset="0"/>
                  </a:rPr>
                  <a:t>Hướng</a:t>
                </a:r>
                <a:r>
                  <a:rPr lang="en-US" sz="44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FF0000"/>
                    </a:solidFill>
                    <a:latin typeface="Tahoma" panose="020B0604030504040204" pitchFamily="34" charset="0"/>
                    <a:ea typeface="Tahoma" panose="020B0604030504040204" pitchFamily="34" charset="0"/>
                    <a:cs typeface="Tahoma" panose="020B0604030504040204" pitchFamily="34" charset="0"/>
                  </a:rPr>
                  <a:t>dẫn</a:t>
                </a:r>
                <a:r>
                  <a:rPr lang="en-US" sz="44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FF0000"/>
                    </a:solidFill>
                    <a:latin typeface="Tahoma" panose="020B0604030504040204" pitchFamily="34" charset="0"/>
                    <a:ea typeface="Tahoma" panose="020B0604030504040204" pitchFamily="34" charset="0"/>
                    <a:cs typeface="Tahoma" panose="020B0604030504040204" pitchFamily="34" charset="0"/>
                  </a:rPr>
                  <a:t>giải</a:t>
                </a:r>
                <a:r>
                  <a:rPr lang="en-US" sz="4400" b="1" dirty="0">
                    <a:solidFill>
                      <a:srgbClr val="FF0000"/>
                    </a:solidFill>
                    <a:latin typeface="Tahoma" panose="020B0604030504040204" pitchFamily="34" charset="0"/>
                    <a:ea typeface="Tahoma" panose="020B0604030504040204" pitchFamily="34" charset="0"/>
                    <a:cs typeface="Tahoma" panose="020B0604030504040204" pitchFamily="34" charset="0"/>
                  </a:rPr>
                  <a:t>:</a:t>
                </a:r>
              </a:p>
              <a:p>
                <a:pPr marL="0" indent="0" algn="ctr">
                  <a:lnSpc>
                    <a:spcPct val="100000"/>
                  </a:lnSpc>
                  <a:buFont typeface="Arial" panose="020B0604020202020204" pitchFamily="34" charset="0"/>
                  <a:buNone/>
                </a:pPr>
                <a:endParaRPr lang="en-US" sz="4400" b="1" dirty="0">
                  <a:solidFill>
                    <a:srgbClr val="FF0000"/>
                  </a:solidFill>
                  <a:latin typeface="Tahoma" panose="020B0604030504040204" pitchFamily="34" charset="0"/>
                  <a:ea typeface="Tahoma" panose="020B0604030504040204" pitchFamily="34" charset="0"/>
                  <a:cs typeface="Tahoma" panose="020B0604030504040204" pitchFamily="34" charset="0"/>
                </a:endParaRPr>
              </a:p>
              <a:p>
                <a:pPr marL="0" indent="0" algn="ctr">
                  <a:lnSpc>
                    <a:spcPct val="100000"/>
                  </a:lnSpc>
                  <a:buFont typeface="Arial" panose="020B0604020202020204" pitchFamily="34" charset="0"/>
                  <a:buNone/>
                </a:pPr>
                <a:endParaRPr lang="en-US" sz="4400" b="1" dirty="0">
                  <a:solidFill>
                    <a:srgbClr val="FF0000"/>
                  </a:solidFill>
                  <a:latin typeface="Tahoma" panose="020B0604030504040204" pitchFamily="34" charset="0"/>
                  <a:ea typeface="Tahoma" panose="020B0604030504040204" pitchFamily="34" charset="0"/>
                  <a:cs typeface="Tahoma" panose="020B0604030504040204" pitchFamily="34" charset="0"/>
                </a:endParaRPr>
              </a:p>
              <a:p>
                <a:pPr marL="0" indent="0" algn="ctr">
                  <a:lnSpc>
                    <a:spcPct val="100000"/>
                  </a:lnSpc>
                  <a:buFont typeface="Arial" panose="020B0604020202020204" pitchFamily="34" charset="0"/>
                  <a:buNone/>
                </a:pPr>
                <a:endParaRPr lang="en-US" sz="4400" b="1" dirty="0">
                  <a:solidFill>
                    <a:srgbClr val="FF0000"/>
                  </a:solidFill>
                  <a:latin typeface="Tahoma" panose="020B0604030504040204" pitchFamily="34" charset="0"/>
                  <a:ea typeface="Tahoma" panose="020B0604030504040204" pitchFamily="34" charset="0"/>
                  <a:cs typeface="Tahoma" panose="020B0604030504040204" pitchFamily="34" charset="0"/>
                </a:endParaRPr>
              </a:p>
              <a:p>
                <a:pPr marL="0" indent="0" algn="ctr">
                  <a:lnSpc>
                    <a:spcPct val="100000"/>
                  </a:lnSpc>
                  <a:buFont typeface="Arial" panose="020B0604020202020204" pitchFamily="34" charset="0"/>
                  <a:buNone/>
                </a:pPr>
                <a:endParaRPr lang="en-US" sz="4400" b="1" dirty="0">
                  <a:solidFill>
                    <a:srgbClr val="FF0000"/>
                  </a:solidFill>
                  <a:latin typeface="Tahoma" panose="020B0604030504040204" pitchFamily="34" charset="0"/>
                  <a:ea typeface="Tahoma" panose="020B0604030504040204" pitchFamily="34" charset="0"/>
                  <a:cs typeface="Tahoma" panose="020B0604030504040204" pitchFamily="34" charset="0"/>
                </a:endParaRPr>
              </a:p>
              <a:p>
                <a:pPr marL="0" indent="0" algn="ctr">
                  <a:lnSpc>
                    <a:spcPct val="100000"/>
                  </a:lnSpc>
                  <a:buFont typeface="Arial" panose="020B0604020202020204" pitchFamily="34" charset="0"/>
                  <a:buNone/>
                </a:pPr>
                <a:endParaRPr lang="en-US" sz="2000" b="1" dirty="0">
                  <a:solidFill>
                    <a:srgbClr val="FF0000"/>
                  </a:solidFill>
                  <a:latin typeface="Tahoma" panose="020B0604030504040204" pitchFamily="34" charset="0"/>
                  <a:ea typeface="Tahoma" panose="020B0604030504040204" pitchFamily="34" charset="0"/>
                  <a:cs typeface="Tahoma" panose="020B0604030504040204" pitchFamily="34" charset="0"/>
                </a:endParaRPr>
              </a:p>
              <a:p>
                <a:pPr marL="0" indent="0">
                  <a:lnSpc>
                    <a:spcPct val="100000"/>
                  </a:lnSpc>
                  <a:buFont typeface="Arial" panose="020B0604020202020204" pitchFamily="34" charset="0"/>
                  <a:buNone/>
                </a:pP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a)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Dựa</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vào</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hình</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vẽ</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nhận</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thấy</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giá</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của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vectơ</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sz="4400" b="1" i="1">
                            <a:solidFill>
                              <a:prstClr val="black"/>
                            </a:solidFill>
                            <a:latin typeface="Cambria Math"/>
                          </a:rPr>
                        </m:ctrlPr>
                      </m:accPr>
                      <m:e>
                        <m:r>
                          <a:rPr lang="en-US" sz="4400" b="1" i="1">
                            <a:solidFill>
                              <a:prstClr val="black"/>
                            </a:solidFill>
                            <a:latin typeface="Cambria Math" panose="02040503050406030204" pitchFamily="18" charset="0"/>
                          </a:rPr>
                          <m:t>𝑶𝑨</m:t>
                        </m:r>
                      </m:e>
                    </m:acc>
                  </m:oMath>
                </a14:m>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song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song</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với</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giá</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của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vec</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tơ</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sz="4400" b="1" i="1">
                            <a:solidFill>
                              <a:prstClr val="black"/>
                            </a:solidFill>
                            <a:latin typeface="Cambria Math"/>
                          </a:rPr>
                        </m:ctrlPr>
                      </m:accPr>
                      <m:e>
                        <m:r>
                          <a:rPr lang="en-US" sz="4400" b="1" i="1">
                            <a:solidFill>
                              <a:prstClr val="black"/>
                            </a:solidFill>
                            <a:latin typeface="Cambria Math" panose="02040503050406030204" pitchFamily="18" charset="0"/>
                          </a:rPr>
                          <m:t>𝑴𝑵</m:t>
                        </m:r>
                      </m:e>
                    </m:acc>
                  </m:oMath>
                </a14:m>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và</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độ</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dài</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đoạn</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d>
                      <m:dPr>
                        <m:begChr m:val="|"/>
                        <m:endChr m:val="|"/>
                        <m:ctrlPr>
                          <a:rPr lang="en-US" sz="4400" b="1" i="1">
                            <a:solidFill>
                              <a:prstClr val="black"/>
                            </a:solidFill>
                            <a:latin typeface="Cambria Math"/>
                          </a:rPr>
                        </m:ctrlPr>
                      </m:dPr>
                      <m:e>
                        <m:acc>
                          <m:accPr>
                            <m:chr m:val="⃗"/>
                            <m:ctrlPr>
                              <a:rPr lang="en-US" sz="4400" b="1" i="1">
                                <a:solidFill>
                                  <a:prstClr val="black"/>
                                </a:solidFill>
                                <a:latin typeface="Cambria Math"/>
                              </a:rPr>
                            </m:ctrlPr>
                          </m:accPr>
                          <m:e>
                            <m:r>
                              <a:rPr lang="en-US" sz="4400" b="1" i="1">
                                <a:solidFill>
                                  <a:prstClr val="black"/>
                                </a:solidFill>
                                <a:latin typeface="Cambria Math" panose="02040503050406030204" pitchFamily="18" charset="0"/>
                              </a:rPr>
                              <m:t>𝑴𝑵</m:t>
                            </m:r>
                          </m:e>
                        </m:acc>
                      </m:e>
                    </m:d>
                    <m:r>
                      <a:rPr lang="en-US" sz="4400" b="1" i="1">
                        <a:solidFill>
                          <a:prstClr val="black"/>
                        </a:solidFill>
                        <a:latin typeface="Cambria Math" panose="02040503050406030204" pitchFamily="18" charset="0"/>
                      </a:rPr>
                      <m:t>=</m:t>
                    </m:r>
                    <m:r>
                      <a:rPr lang="en-US" sz="4400" b="1" i="1">
                        <a:solidFill>
                          <a:prstClr val="black"/>
                        </a:solidFill>
                        <a:latin typeface="Cambria Math" panose="02040503050406030204" pitchFamily="18" charset="0"/>
                      </a:rPr>
                      <m:t>𝟑</m:t>
                    </m:r>
                    <m:d>
                      <m:dPr>
                        <m:begChr m:val="|"/>
                        <m:endChr m:val="|"/>
                        <m:ctrlPr>
                          <a:rPr lang="en-US" sz="4400" b="1" i="1">
                            <a:solidFill>
                              <a:prstClr val="black"/>
                            </a:solidFill>
                            <a:latin typeface="Cambria Math"/>
                          </a:rPr>
                        </m:ctrlPr>
                      </m:dPr>
                      <m:e>
                        <m:acc>
                          <m:accPr>
                            <m:chr m:val="⃗"/>
                            <m:ctrlPr>
                              <a:rPr lang="en-US" sz="4400" b="1" i="1">
                                <a:solidFill>
                                  <a:prstClr val="black"/>
                                </a:solidFill>
                                <a:latin typeface="Cambria Math"/>
                              </a:rPr>
                            </m:ctrlPr>
                          </m:accPr>
                          <m:e>
                            <m:r>
                              <a:rPr lang="en-US" sz="4400" b="1" i="1">
                                <a:solidFill>
                                  <a:prstClr val="black"/>
                                </a:solidFill>
                                <a:latin typeface="Cambria Math" panose="02040503050406030204" pitchFamily="18" charset="0"/>
                              </a:rPr>
                              <m:t>𝑶𝑨</m:t>
                            </m:r>
                          </m:e>
                        </m:acc>
                      </m:e>
                    </m:d>
                  </m:oMath>
                </a14:m>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chiều</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đi</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từ</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O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đến</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cùng</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chiều</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đi</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từ</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M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đến</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N.</a:t>
                </a:r>
              </a:p>
              <a:p>
                <a:pPr marL="0" indent="0">
                  <a:lnSpc>
                    <a:spcPct val="100000"/>
                  </a:lnSpc>
                  <a:buFont typeface="Arial" panose="020B0604020202020204" pitchFamily="34" charset="0"/>
                  <a:buNone/>
                </a:pP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b)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Một</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vật</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thể</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khởi</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hành</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từ</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i="1" dirty="0">
                    <a:solidFill>
                      <a:prstClr val="black"/>
                    </a:solidFill>
                    <a:latin typeface="Tahoma" panose="020B0604030504040204" pitchFamily="34" charset="0"/>
                    <a:ea typeface="Tahoma" panose="020B0604030504040204" pitchFamily="34" charset="0"/>
                    <a:cs typeface="Tahoma" panose="020B0604030504040204" pitchFamily="34" charset="0"/>
                  </a:rPr>
                  <a:t>M</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và</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chuyển</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động</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thẳng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đều</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với</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vận</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tốc</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tính</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theo</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giờ</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được</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biểu</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diễn</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bởi</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vectơ</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sz="4400" b="1" i="1">
                            <a:solidFill>
                              <a:prstClr val="black"/>
                            </a:solidFill>
                            <a:latin typeface="Cambria Math"/>
                          </a:rPr>
                        </m:ctrlPr>
                      </m:accPr>
                      <m:e>
                        <m:r>
                          <a:rPr lang="en-US" sz="4400" b="1" i="1">
                            <a:solidFill>
                              <a:prstClr val="black"/>
                            </a:solidFill>
                            <a:latin typeface="Cambria Math" panose="02040503050406030204" pitchFamily="18" charset="0"/>
                          </a:rPr>
                          <m:t>𝒗</m:t>
                        </m:r>
                      </m:e>
                    </m:acc>
                    <m:r>
                      <a:rPr lang="en-US" sz="4400" b="1" i="1">
                        <a:solidFill>
                          <a:prstClr val="black"/>
                        </a:solidFill>
                        <a:latin typeface="Cambria Math" panose="02040503050406030204" pitchFamily="18" charset="0"/>
                      </a:rPr>
                      <m:t>=</m:t>
                    </m:r>
                    <m:acc>
                      <m:accPr>
                        <m:chr m:val="⃗"/>
                        <m:ctrlPr>
                          <a:rPr lang="en-US" sz="4400" b="1" i="1">
                            <a:solidFill>
                              <a:prstClr val="black"/>
                            </a:solidFill>
                            <a:latin typeface="Cambria Math"/>
                          </a:rPr>
                        </m:ctrlPr>
                      </m:accPr>
                      <m:e>
                        <m:r>
                          <a:rPr lang="en-US" sz="4400" b="1" i="1">
                            <a:solidFill>
                              <a:prstClr val="black"/>
                            </a:solidFill>
                            <a:latin typeface="Cambria Math" panose="02040503050406030204" pitchFamily="18" charset="0"/>
                          </a:rPr>
                          <m:t>𝑶𝑨</m:t>
                        </m:r>
                      </m:e>
                    </m:acc>
                  </m:oMath>
                </a14:m>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a:t>
                </a:r>
              </a:p>
              <a:p>
                <a:pPr marL="0" indent="0">
                  <a:lnSpc>
                    <a:spcPct val="100000"/>
                  </a:lnSpc>
                  <a:buFont typeface="Arial" panose="020B0604020202020204" pitchFamily="34" charset="0"/>
                  <a:buNone/>
                </a:pP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Vật</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thể</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có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đi</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qua </a:t>
                </a:r>
                <a14:m>
                  <m:oMath xmlns:m="http://schemas.openxmlformats.org/officeDocument/2006/math">
                    <m:r>
                      <a:rPr lang="en-US" sz="4400" b="1" i="1">
                        <a:solidFill>
                          <a:prstClr val="black"/>
                        </a:solidFill>
                        <a:latin typeface="Cambria Math" panose="02040503050406030204" pitchFamily="18" charset="0"/>
                      </a:rPr>
                      <m:t>𝑵</m:t>
                    </m:r>
                  </m:oMath>
                </a14:m>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và</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sau</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3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giờ</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vật</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sẽ</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tới</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solidFill>
                          <a:prstClr val="black"/>
                        </a:solidFill>
                        <a:latin typeface="Cambria Math" panose="02040503050406030204" pitchFamily="18" charset="0"/>
                      </a:rPr>
                      <m:t>𝑵</m:t>
                    </m:r>
                  </m:oMath>
                </a14:m>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7" name="Content Placeholder 2">
                <a:extLst>
                  <a:ext uri="{FF2B5EF4-FFF2-40B4-BE49-F238E27FC236}">
                    <a16:creationId xmlns:a16="http://schemas.microsoft.com/office/drawing/2014/main" id="{08B49A2E-2A9D-46FD-AE9C-29462A33F0E6}"/>
                  </a:ext>
                </a:extLst>
              </p:cNvPr>
              <p:cNvSpPr txBox="1">
                <a:spLocks noRot="1" noChangeAspect="1" noMove="1" noResize="1" noEditPoints="1" noAdjustHandles="1" noChangeArrowheads="1" noChangeShapeType="1" noTextEdit="1"/>
              </p:cNvSpPr>
              <p:nvPr/>
            </p:nvSpPr>
            <p:spPr>
              <a:xfrm>
                <a:off x="10744200" y="1828800"/>
                <a:ext cx="13307291" cy="11582399"/>
              </a:xfrm>
              <a:prstGeom prst="rect">
                <a:avLst/>
              </a:prstGeom>
              <a:blipFill>
                <a:blip r:embed="rId4"/>
                <a:stretch>
                  <a:fillRect l="-1832" t="-999" r="-2976" b="-1314"/>
                </a:stretch>
              </a:blipFill>
              <a:ln>
                <a:solidFill>
                  <a:srgbClr val="00B0F0"/>
                </a:solidFill>
              </a:ln>
            </p:spPr>
            <p:txBody>
              <a:bodyPr/>
              <a:lstStyle/>
              <a:p>
                <a:r>
                  <a:rPr lang="en-US">
                    <a:noFill/>
                  </a:rPr>
                  <a:t> </a:t>
                </a:r>
              </a:p>
            </p:txBody>
          </p:sp>
        </mc:Fallback>
      </mc:AlternateContent>
      <p:sp>
        <p:nvSpPr>
          <p:cNvPr id="4" name="Rectangle 11">
            <a:extLst>
              <a:ext uri="{FF2B5EF4-FFF2-40B4-BE49-F238E27FC236}">
                <a16:creationId xmlns:a16="http://schemas.microsoft.com/office/drawing/2014/main" xmlns="" id="{87DC6020-EEAB-4394-9895-CD5CFCDEDBA3}"/>
              </a:ext>
            </a:extLst>
          </p:cNvPr>
          <p:cNvSpPr>
            <a:spLocks noChangeArrowheads="1"/>
          </p:cNvSpPr>
          <p:nvPr/>
        </p:nvSpPr>
        <p:spPr bwMode="auto">
          <a:xfrm>
            <a:off x="0" y="0"/>
            <a:ext cx="2438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grpSp>
        <p:nvGrpSpPr>
          <p:cNvPr id="10" name="Group 9">
            <a:extLst>
              <a:ext uri="{FF2B5EF4-FFF2-40B4-BE49-F238E27FC236}">
                <a16:creationId xmlns:a16="http://schemas.microsoft.com/office/drawing/2014/main" xmlns="" id="{1EC662DA-1858-4335-A5D4-9997D7B41474}"/>
              </a:ext>
            </a:extLst>
          </p:cNvPr>
          <p:cNvGrpSpPr>
            <a:grpSpLocks/>
          </p:cNvGrpSpPr>
          <p:nvPr/>
        </p:nvGrpSpPr>
        <p:grpSpPr>
          <a:xfrm>
            <a:off x="0" y="0"/>
            <a:ext cx="186055" cy="158750"/>
            <a:chOff x="31572" y="60276"/>
            <a:chExt cx="261467" cy="196127"/>
          </a:xfrm>
        </p:grpSpPr>
        <p:sp>
          <p:nvSpPr>
            <p:cNvPr id="11" name="Arrow: Chevron 10">
              <a:extLst>
                <a:ext uri="{FF2B5EF4-FFF2-40B4-BE49-F238E27FC236}">
                  <a16:creationId xmlns:a16="http://schemas.microsoft.com/office/drawing/2014/main" xmlns="" id="{94061DDF-5D56-4E64-B82C-46E8B4E86189}"/>
                </a:ext>
              </a:extLst>
            </p:cNvPr>
            <p:cNvSpPr/>
            <p:nvPr/>
          </p:nvSpPr>
          <p:spPr>
            <a:xfrm>
              <a:off x="31572" y="60341"/>
              <a:ext cx="162630" cy="196062"/>
            </a:xfrm>
            <a:prstGeom prst="chevron">
              <a:avLst/>
            </a:prstGeom>
            <a:solidFill>
              <a:srgbClr val="4472C4"/>
            </a:solidFill>
            <a:ln w="12700" cap="flat" cmpd="sng" algn="ctr">
              <a:noFill/>
              <a:prstDash val="solid"/>
              <a:miter lim="800000"/>
            </a:ln>
            <a:effectLst/>
          </p:spPr>
          <p:txBody>
            <a:bodyPr rtlCol="0" anchor="ctr"/>
            <a:lstStyle/>
            <a:p>
              <a:pPr>
                <a:lnSpc>
                  <a:spcPct val="107000"/>
                </a:lnSpc>
                <a:spcAft>
                  <a:spcPts val="800"/>
                </a:spcAft>
              </a:pPr>
              <a:r>
                <a:rPr lang="en-US" sz="1200">
                  <a:solidFill>
                    <a:prstClr val="black"/>
                  </a:solidFill>
                  <a:latin typeface="Times New Roman" panose="02020603050405020304" pitchFamily="18" charset="0"/>
                  <a:ea typeface="Calibri" panose="020F0502020204030204" pitchFamily="34" charset="0"/>
                </a:rPr>
                <a:t> </a:t>
              </a:r>
            </a:p>
          </p:txBody>
        </p:sp>
        <p:sp>
          <p:nvSpPr>
            <p:cNvPr id="12" name="Arrow: Chevron 11">
              <a:extLst>
                <a:ext uri="{FF2B5EF4-FFF2-40B4-BE49-F238E27FC236}">
                  <a16:creationId xmlns:a16="http://schemas.microsoft.com/office/drawing/2014/main" xmlns="" id="{4B4C7A69-0634-4A3C-AFFD-A6D1A6AFB32D}"/>
                </a:ext>
              </a:extLst>
            </p:cNvPr>
            <p:cNvSpPr/>
            <p:nvPr/>
          </p:nvSpPr>
          <p:spPr>
            <a:xfrm>
              <a:off x="116273" y="60276"/>
              <a:ext cx="176766" cy="196062"/>
            </a:xfrm>
            <a:prstGeom prst="chevron">
              <a:avLst/>
            </a:prstGeom>
            <a:solidFill>
              <a:srgbClr val="FFC000"/>
            </a:solidFill>
            <a:ln w="12700" cap="flat" cmpd="sng" algn="ctr">
              <a:noFill/>
              <a:prstDash val="solid"/>
              <a:miter lim="800000"/>
            </a:ln>
            <a:effectLst/>
          </p:spPr>
          <p:txBody>
            <a:bodyPr rtlCol="0" anchor="ctr"/>
            <a:lstStyle/>
            <a:p>
              <a:pPr>
                <a:lnSpc>
                  <a:spcPct val="107000"/>
                </a:lnSpc>
                <a:spcAft>
                  <a:spcPts val="800"/>
                </a:spcAft>
              </a:pPr>
              <a:r>
                <a:rPr lang="en-US" sz="1200">
                  <a:solidFill>
                    <a:prstClr val="black"/>
                  </a:solidFill>
                  <a:latin typeface="Times New Roman" panose="02020603050405020304" pitchFamily="18" charset="0"/>
                  <a:ea typeface="Calibri" panose="020F0502020204030204" pitchFamily="34" charset="0"/>
                </a:rPr>
                <a:t> </a:t>
              </a:r>
            </a:p>
          </p:txBody>
        </p:sp>
      </p:grpSp>
      <p:pic>
        <p:nvPicPr>
          <p:cNvPr id="9" name="Picture 8">
            <a:extLst>
              <a:ext uri="{FF2B5EF4-FFF2-40B4-BE49-F238E27FC236}">
                <a16:creationId xmlns:a16="http://schemas.microsoft.com/office/drawing/2014/main" xmlns="" id="{8B377EF5-BAB6-40D0-952A-A38A4C1C4DFC}"/>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5327167" y="2667000"/>
            <a:ext cx="4141356" cy="4191000"/>
          </a:xfrm>
          <a:prstGeom prst="rect">
            <a:avLst/>
          </a:prstGeom>
          <a:noFill/>
          <a:ln>
            <a:noFill/>
          </a:ln>
        </p:spPr>
      </p:pic>
    </p:spTree>
    <p:extLst>
      <p:ext uri="{BB962C8B-B14F-4D97-AF65-F5344CB8AC3E}">
        <p14:creationId xmlns:p14="http://schemas.microsoft.com/office/powerpoint/2010/main" val="364195802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up)">
                                      <p:cBhvr>
                                        <p:cTn id="7" dur="500"/>
                                        <p:tgtEl>
                                          <p:spTgt spid="9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99">
                                            <p:txEl>
                                              <p:pRg st="0" end="0"/>
                                            </p:txEl>
                                          </p:spTgt>
                                        </p:tgtEl>
                                        <p:attrNameLst>
                                          <p:attrName>style.visibility</p:attrName>
                                        </p:attrNameLst>
                                      </p:cBhvr>
                                      <p:to>
                                        <p:strVal val="visible"/>
                                      </p:to>
                                    </p:set>
                                    <p:animEffect transition="in" filter="wipe(up)">
                                      <p:cBhvr>
                                        <p:cTn id="12" dur="500"/>
                                        <p:tgtEl>
                                          <p:spTgt spid="9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99">
                                            <p:txEl>
                                              <p:pRg st="1" end="1"/>
                                            </p:txEl>
                                          </p:spTgt>
                                        </p:tgtEl>
                                        <p:attrNameLst>
                                          <p:attrName>style.visibility</p:attrName>
                                        </p:attrNameLst>
                                      </p:cBhvr>
                                      <p:to>
                                        <p:strVal val="visible"/>
                                      </p:to>
                                    </p:set>
                                    <p:animEffect transition="in" filter="wipe(down)">
                                      <p:cBhvr>
                                        <p:cTn id="17" dur="500"/>
                                        <p:tgtEl>
                                          <p:spTgt spid="9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99">
                                            <p:txEl>
                                              <p:pRg st="2" end="2"/>
                                            </p:txEl>
                                          </p:spTgt>
                                        </p:tgtEl>
                                        <p:attrNameLst>
                                          <p:attrName>style.visibility</p:attrName>
                                        </p:attrNameLst>
                                      </p:cBhvr>
                                      <p:to>
                                        <p:strVal val="visible"/>
                                      </p:to>
                                    </p:set>
                                    <p:animEffect transition="in" filter="wipe(down)">
                                      <p:cBhvr>
                                        <p:cTn id="22" dur="500"/>
                                        <p:tgtEl>
                                          <p:spTgt spid="9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99">
                                            <p:txEl>
                                              <p:pRg st="3" end="3"/>
                                            </p:txEl>
                                          </p:spTgt>
                                        </p:tgtEl>
                                        <p:attrNameLst>
                                          <p:attrName>style.visibility</p:attrName>
                                        </p:attrNameLst>
                                      </p:cBhvr>
                                      <p:to>
                                        <p:strVal val="visible"/>
                                      </p:to>
                                    </p:set>
                                    <p:animEffect transition="in" filter="wipe(down)">
                                      <p:cBhvr>
                                        <p:cTn id="27" dur="500"/>
                                        <p:tgtEl>
                                          <p:spTgt spid="99">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99">
                                            <p:txEl>
                                              <p:pRg st="4" end="4"/>
                                            </p:txEl>
                                          </p:spTgt>
                                        </p:tgtEl>
                                        <p:attrNameLst>
                                          <p:attrName>style.visibility</p:attrName>
                                        </p:attrNameLst>
                                      </p:cBhvr>
                                      <p:to>
                                        <p:strVal val="visible"/>
                                      </p:to>
                                    </p:set>
                                    <p:animEffect transition="in" filter="wipe(down)">
                                      <p:cBhvr>
                                        <p:cTn id="32" dur="500"/>
                                        <p:tgtEl>
                                          <p:spTgt spid="99">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wipe(up)">
                                      <p:cBhvr>
                                        <p:cTn id="37" dur="5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7">
                                            <p:txEl>
                                              <p:pRg st="0" end="0"/>
                                            </p:txEl>
                                          </p:spTgt>
                                        </p:tgtEl>
                                        <p:attrNameLst>
                                          <p:attrName>style.visibility</p:attrName>
                                        </p:attrNameLst>
                                      </p:cBhvr>
                                      <p:to>
                                        <p:strVal val="visible"/>
                                      </p:to>
                                    </p:set>
                                    <p:animEffect transition="in" filter="wipe(up)">
                                      <p:cBhvr>
                                        <p:cTn id="42" dur="500"/>
                                        <p:tgtEl>
                                          <p:spTgt spid="7">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wipe(down)">
                                      <p:cBhvr>
                                        <p:cTn id="47" dur="500"/>
                                        <p:tgtEl>
                                          <p:spTgt spid="9"/>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nodeType="clickEffect">
                                  <p:stCondLst>
                                    <p:cond delay="0"/>
                                  </p:stCondLst>
                                  <p:childTnLst>
                                    <p:set>
                                      <p:cBhvr>
                                        <p:cTn id="51" dur="1" fill="hold">
                                          <p:stCondLst>
                                            <p:cond delay="0"/>
                                          </p:stCondLst>
                                        </p:cTn>
                                        <p:tgtEl>
                                          <p:spTgt spid="7">
                                            <p:txEl>
                                              <p:pRg st="6" end="6"/>
                                            </p:txEl>
                                          </p:spTgt>
                                        </p:tgtEl>
                                        <p:attrNameLst>
                                          <p:attrName>style.visibility</p:attrName>
                                        </p:attrNameLst>
                                      </p:cBhvr>
                                      <p:to>
                                        <p:strVal val="visible"/>
                                      </p:to>
                                    </p:set>
                                    <p:animEffect transition="in" filter="wipe(down)">
                                      <p:cBhvr>
                                        <p:cTn id="52" dur="500"/>
                                        <p:tgtEl>
                                          <p:spTgt spid="7">
                                            <p:txEl>
                                              <p:pRg st="6" end="6"/>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nodeType="clickEffect">
                                  <p:stCondLst>
                                    <p:cond delay="0"/>
                                  </p:stCondLst>
                                  <p:childTnLst>
                                    <p:set>
                                      <p:cBhvr>
                                        <p:cTn id="56" dur="1" fill="hold">
                                          <p:stCondLst>
                                            <p:cond delay="0"/>
                                          </p:stCondLst>
                                        </p:cTn>
                                        <p:tgtEl>
                                          <p:spTgt spid="7">
                                            <p:txEl>
                                              <p:pRg st="7" end="7"/>
                                            </p:txEl>
                                          </p:spTgt>
                                        </p:tgtEl>
                                        <p:attrNameLst>
                                          <p:attrName>style.visibility</p:attrName>
                                        </p:attrNameLst>
                                      </p:cBhvr>
                                      <p:to>
                                        <p:strVal val="visible"/>
                                      </p:to>
                                    </p:set>
                                    <p:animEffect transition="in" filter="wipe(down)">
                                      <p:cBhvr>
                                        <p:cTn id="57" dur="500"/>
                                        <p:tgtEl>
                                          <p:spTgt spid="7">
                                            <p:txEl>
                                              <p:pRg st="7" end="7"/>
                                            </p:txEl>
                                          </p:spTgt>
                                        </p:tgtEl>
                                      </p:cBhvr>
                                    </p:animEffect>
                                  </p:childTnLst>
                                </p:cTn>
                              </p:par>
                              <p:par>
                                <p:cTn id="58" presetID="22" presetClass="entr" presetSubtype="4" fill="hold" nodeType="withEffect">
                                  <p:stCondLst>
                                    <p:cond delay="0"/>
                                  </p:stCondLst>
                                  <p:childTnLst>
                                    <p:set>
                                      <p:cBhvr>
                                        <p:cTn id="59" dur="1" fill="hold">
                                          <p:stCondLst>
                                            <p:cond delay="0"/>
                                          </p:stCondLst>
                                        </p:cTn>
                                        <p:tgtEl>
                                          <p:spTgt spid="7">
                                            <p:txEl>
                                              <p:pRg st="8" end="8"/>
                                            </p:txEl>
                                          </p:spTgt>
                                        </p:tgtEl>
                                        <p:attrNameLst>
                                          <p:attrName>style.visibility</p:attrName>
                                        </p:attrNameLst>
                                      </p:cBhvr>
                                      <p:to>
                                        <p:strVal val="visible"/>
                                      </p:to>
                                    </p:set>
                                    <p:animEffect transition="in" filter="wipe(down)">
                                      <p:cBhvr>
                                        <p:cTn id="60" dur="500"/>
                                        <p:tgtEl>
                                          <p:spTgt spid="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9" name="Content Placeholder 2">
                <a:extLst>
                  <a:ext uri="{FF2B5EF4-FFF2-40B4-BE49-F238E27FC236}">
                    <a16:creationId xmlns:a16="http://schemas.microsoft.com/office/drawing/2014/main" xmlns="" id="{14822BB7-DB89-4357-87F0-6E511FC44A6A}"/>
                  </a:ext>
                </a:extLst>
              </p:cNvPr>
              <p:cNvSpPr txBox="1">
                <a:spLocks/>
              </p:cNvSpPr>
              <p:nvPr/>
            </p:nvSpPr>
            <p:spPr>
              <a:xfrm>
                <a:off x="859220" y="3204260"/>
                <a:ext cx="11049000" cy="9905999"/>
              </a:xfrm>
              <a:prstGeom prst="rect">
                <a:avLst/>
              </a:prstGeom>
              <a:solidFill>
                <a:srgbClr val="E7F7FF"/>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sz="4400" b="1" u="sng" dirty="0">
                    <a:solidFill>
                      <a:srgbClr val="FF0000"/>
                    </a:solidFill>
                    <a:latin typeface="Tahoma" panose="020B0604030504040204" pitchFamily="34" charset="0"/>
                    <a:ea typeface="Tahoma" panose="020B0604030504040204" pitchFamily="34" charset="0"/>
                    <a:cs typeface="Tahoma" panose="020B0604030504040204" pitchFamily="34" charset="0"/>
                  </a:rPr>
                  <a:t>Bài 1</a:t>
                </a:r>
              </a:p>
              <a:p>
                <a:pPr marL="0" indent="0">
                  <a:lnSpc>
                    <a:spcPct val="100000"/>
                  </a:lnSpc>
                  <a:buFont typeface="Arial" panose="020B0604020202020204" pitchFamily="34" charset="0"/>
                  <a:buNone/>
                </a:pP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Cho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hình</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bình</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hành</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solidFill>
                          <a:prstClr val="black"/>
                        </a:solidFill>
                        <a:latin typeface="Cambria Math" panose="02040503050406030204" pitchFamily="18" charset="0"/>
                      </a:rPr>
                      <m:t>𝑨𝑩𝑪𝑫</m:t>
                    </m:r>
                  </m:oMath>
                </a14:m>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tâm </a:t>
                </a:r>
                <a14:m>
                  <m:oMath xmlns:m="http://schemas.openxmlformats.org/officeDocument/2006/math">
                    <m:r>
                      <a:rPr lang="en-US" sz="4400" b="1" i="1">
                        <a:solidFill>
                          <a:prstClr val="black"/>
                        </a:solidFill>
                        <a:latin typeface="Cambria Math" panose="02040503050406030204" pitchFamily="18" charset="0"/>
                      </a:rPr>
                      <m:t>𝑶</m:t>
                    </m:r>
                  </m:oMath>
                </a14:m>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Xác</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định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các</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vec</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tơ</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có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điểm</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đầu</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và</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điểm</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cuối</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từ</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các</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điểm</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solidFill>
                          <a:prstClr val="black"/>
                        </a:solidFill>
                        <a:latin typeface="Cambria Math" panose="02040503050406030204" pitchFamily="18" charset="0"/>
                      </a:rPr>
                      <m:t>𝑨</m:t>
                    </m:r>
                    <m:r>
                      <a:rPr lang="en-US" sz="4400" b="1" i="1">
                        <a:solidFill>
                          <a:prstClr val="black"/>
                        </a:solidFill>
                        <a:latin typeface="Cambria Math" panose="02040503050406030204" pitchFamily="18" charset="0"/>
                      </a:rPr>
                      <m:t>,</m:t>
                    </m:r>
                    <m:r>
                      <a:rPr lang="en-US" sz="4400" b="1" i="1">
                        <a:solidFill>
                          <a:prstClr val="black"/>
                        </a:solidFill>
                        <a:latin typeface="Cambria Math" panose="02040503050406030204" pitchFamily="18" charset="0"/>
                      </a:rPr>
                      <m:t>𝑩</m:t>
                    </m:r>
                    <m:r>
                      <a:rPr lang="en-US" sz="4400" b="1" i="1">
                        <a:solidFill>
                          <a:prstClr val="black"/>
                        </a:solidFill>
                        <a:latin typeface="Cambria Math" panose="02040503050406030204" pitchFamily="18" charset="0"/>
                      </a:rPr>
                      <m:t>,</m:t>
                    </m:r>
                    <m:r>
                      <a:rPr lang="en-US" sz="4400" b="1" i="1">
                        <a:solidFill>
                          <a:prstClr val="black"/>
                        </a:solidFill>
                        <a:latin typeface="Cambria Math" panose="02040503050406030204" pitchFamily="18" charset="0"/>
                      </a:rPr>
                      <m:t>𝑪</m:t>
                    </m:r>
                    <m:r>
                      <a:rPr lang="en-US" sz="4400" b="1" i="1">
                        <a:solidFill>
                          <a:prstClr val="black"/>
                        </a:solidFill>
                        <a:latin typeface="Cambria Math" panose="02040503050406030204" pitchFamily="18" charset="0"/>
                      </a:rPr>
                      <m:t>,</m:t>
                    </m:r>
                    <m:r>
                      <a:rPr lang="en-US" sz="4400" b="1" i="1">
                        <a:solidFill>
                          <a:prstClr val="black"/>
                        </a:solidFill>
                        <a:latin typeface="Cambria Math" panose="02040503050406030204" pitchFamily="18" charset="0"/>
                      </a:rPr>
                      <m:t>𝑫</m:t>
                    </m:r>
                    <m:r>
                      <a:rPr lang="en-US" sz="4400" b="1" i="1">
                        <a:solidFill>
                          <a:prstClr val="black"/>
                        </a:solidFill>
                        <a:latin typeface="Cambria Math" panose="02040503050406030204" pitchFamily="18" charset="0"/>
                      </a:rPr>
                      <m:t>,</m:t>
                    </m:r>
                    <m:r>
                      <a:rPr lang="en-US" sz="4400" b="1" i="1">
                        <a:solidFill>
                          <a:prstClr val="black"/>
                        </a:solidFill>
                        <a:latin typeface="Cambria Math" panose="02040503050406030204" pitchFamily="18" charset="0"/>
                      </a:rPr>
                      <m:t>𝑶</m:t>
                    </m:r>
                  </m:oMath>
                </a14:m>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a:t>
                </a:r>
              </a:p>
              <a:p>
                <a:pPr marL="0" indent="0">
                  <a:lnSpc>
                    <a:spcPct val="100000"/>
                  </a:lnSpc>
                  <a:buFont typeface="Arial" panose="020B0604020202020204" pitchFamily="34" charset="0"/>
                  <a:buNone/>
                </a:pP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a)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Cùng</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phương</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với</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vec</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tơ</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sz="4400" b="1" i="1">
                            <a:solidFill>
                              <a:prstClr val="black"/>
                            </a:solidFill>
                            <a:latin typeface="Cambria Math"/>
                          </a:rPr>
                        </m:ctrlPr>
                      </m:accPr>
                      <m:e>
                        <m:r>
                          <a:rPr lang="en-US" sz="4400" b="1" i="1">
                            <a:solidFill>
                              <a:prstClr val="black"/>
                            </a:solidFill>
                            <a:latin typeface="Cambria Math" panose="02040503050406030204" pitchFamily="18" charset="0"/>
                          </a:rPr>
                          <m:t>𝑨𝑩</m:t>
                        </m:r>
                      </m:e>
                    </m:acc>
                  </m:oMath>
                </a14:m>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p>
              <a:p>
                <a:pPr marL="0" indent="0">
                  <a:lnSpc>
                    <a:spcPct val="100000"/>
                  </a:lnSpc>
                  <a:buFont typeface="Arial" panose="020B0604020202020204" pitchFamily="34" charset="0"/>
                  <a:buNone/>
                </a:pP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b)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Bằng</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vectơ</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sz="4400" b="1" i="1">
                            <a:solidFill>
                              <a:prstClr val="black"/>
                            </a:solidFill>
                            <a:latin typeface="Cambria Math"/>
                          </a:rPr>
                        </m:ctrlPr>
                      </m:accPr>
                      <m:e>
                        <m:r>
                          <a:rPr lang="en-US" sz="4400" b="1" i="1">
                            <a:solidFill>
                              <a:prstClr val="black"/>
                            </a:solidFill>
                            <a:latin typeface="Cambria Math" panose="02040503050406030204" pitchFamily="18" charset="0"/>
                          </a:rPr>
                          <m:t>𝑨𝑩</m:t>
                        </m:r>
                      </m:e>
                    </m:acc>
                  </m:oMath>
                </a14:m>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p>
            </p:txBody>
          </p:sp>
        </mc:Choice>
        <mc:Fallback xmlns="">
          <p:sp>
            <p:nvSpPr>
              <p:cNvPr id="99" name="Content Placeholder 2">
                <a:extLst>
                  <a:ext uri="{FF2B5EF4-FFF2-40B4-BE49-F238E27FC236}">
                    <a16:creationId xmlns:a16="http://schemas.microsoft.com/office/drawing/2014/main" id="{14822BB7-DB89-4357-87F0-6E511FC44A6A}"/>
                  </a:ext>
                </a:extLst>
              </p:cNvPr>
              <p:cNvSpPr txBox="1">
                <a:spLocks noRot="1" noChangeAspect="1" noMove="1" noResize="1" noEditPoints="1" noAdjustHandles="1" noChangeArrowheads="1" noChangeShapeType="1" noTextEdit="1"/>
              </p:cNvSpPr>
              <p:nvPr/>
            </p:nvSpPr>
            <p:spPr>
              <a:xfrm>
                <a:off x="859220" y="3204260"/>
                <a:ext cx="11049000" cy="9905999"/>
              </a:xfrm>
              <a:prstGeom prst="rect">
                <a:avLst/>
              </a:prstGeom>
              <a:blipFill>
                <a:blip r:embed="rId3"/>
                <a:stretch>
                  <a:fillRect l="-2205" t="-1229"/>
                </a:stretch>
              </a:blipFill>
              <a:ln>
                <a:solidFill>
                  <a:srgbClr val="00B0F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Content Placeholder 2">
                <a:extLst>
                  <a:ext uri="{FF2B5EF4-FFF2-40B4-BE49-F238E27FC236}">
                    <a16:creationId xmlns:a16="http://schemas.microsoft.com/office/drawing/2014/main" xmlns="" id="{08B49A2E-2A9D-46FD-AE9C-29462A33F0E6}"/>
                  </a:ext>
                </a:extLst>
              </p:cNvPr>
              <p:cNvSpPr txBox="1">
                <a:spLocks/>
              </p:cNvSpPr>
              <p:nvPr/>
            </p:nvSpPr>
            <p:spPr>
              <a:xfrm>
                <a:off x="12192000" y="3276600"/>
                <a:ext cx="11859491" cy="9905999"/>
              </a:xfrm>
              <a:prstGeom prst="rect">
                <a:avLst/>
              </a:prstGeom>
              <a:solidFill>
                <a:srgbClr val="E7F7FF"/>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gn="ctr">
                  <a:lnSpc>
                    <a:spcPct val="100000"/>
                  </a:lnSpc>
                  <a:buFont typeface="Arial" panose="020B0604020202020204" pitchFamily="34" charset="0"/>
                  <a:buNone/>
                </a:pPr>
                <a:r>
                  <a:rPr lang="en-US" sz="4400" b="1" dirty="0" err="1">
                    <a:solidFill>
                      <a:srgbClr val="FF0000"/>
                    </a:solidFill>
                    <a:latin typeface="Tahoma" panose="020B0604030504040204" pitchFamily="34" charset="0"/>
                    <a:ea typeface="Tahoma" panose="020B0604030504040204" pitchFamily="34" charset="0"/>
                    <a:cs typeface="Tahoma" panose="020B0604030504040204" pitchFamily="34" charset="0"/>
                  </a:rPr>
                  <a:t>Hướng</a:t>
                </a:r>
                <a:r>
                  <a:rPr lang="en-US" sz="44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FF0000"/>
                    </a:solidFill>
                    <a:latin typeface="Tahoma" panose="020B0604030504040204" pitchFamily="34" charset="0"/>
                    <a:ea typeface="Tahoma" panose="020B0604030504040204" pitchFamily="34" charset="0"/>
                    <a:cs typeface="Tahoma" panose="020B0604030504040204" pitchFamily="34" charset="0"/>
                  </a:rPr>
                  <a:t>dẫn</a:t>
                </a:r>
                <a:r>
                  <a:rPr lang="en-US" sz="44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FF0000"/>
                    </a:solidFill>
                    <a:latin typeface="Tahoma" panose="020B0604030504040204" pitchFamily="34" charset="0"/>
                    <a:ea typeface="Tahoma" panose="020B0604030504040204" pitchFamily="34" charset="0"/>
                    <a:cs typeface="Tahoma" panose="020B0604030504040204" pitchFamily="34" charset="0"/>
                  </a:rPr>
                  <a:t>giải</a:t>
                </a:r>
                <a:r>
                  <a:rPr lang="en-US" sz="4400" b="1" dirty="0">
                    <a:solidFill>
                      <a:srgbClr val="FF0000"/>
                    </a:solidFill>
                    <a:latin typeface="Tahoma" panose="020B0604030504040204" pitchFamily="34" charset="0"/>
                    <a:ea typeface="Tahoma" panose="020B0604030504040204" pitchFamily="34" charset="0"/>
                    <a:cs typeface="Tahoma" panose="020B0604030504040204" pitchFamily="34" charset="0"/>
                  </a:rPr>
                  <a:t>:</a:t>
                </a:r>
              </a:p>
              <a:p>
                <a:pPr marL="0" indent="0" algn="ctr">
                  <a:lnSpc>
                    <a:spcPct val="100000"/>
                  </a:lnSpc>
                  <a:buFont typeface="Arial" panose="020B0604020202020204" pitchFamily="34" charset="0"/>
                  <a:buNone/>
                </a:pPr>
                <a:endParaRPr lang="en-US" sz="4400" b="1" dirty="0">
                  <a:solidFill>
                    <a:srgbClr val="FF0000"/>
                  </a:solidFill>
                  <a:latin typeface="Tahoma" panose="020B0604030504040204" pitchFamily="34" charset="0"/>
                  <a:ea typeface="Tahoma" panose="020B0604030504040204" pitchFamily="34" charset="0"/>
                  <a:cs typeface="Tahoma" panose="020B0604030504040204" pitchFamily="34" charset="0"/>
                </a:endParaRPr>
              </a:p>
              <a:p>
                <a:pPr marL="0" indent="0" algn="ctr">
                  <a:lnSpc>
                    <a:spcPct val="100000"/>
                  </a:lnSpc>
                  <a:buFont typeface="Arial" panose="020B0604020202020204" pitchFamily="34" charset="0"/>
                  <a:buNone/>
                </a:pPr>
                <a:endParaRPr lang="en-US" sz="4400" b="1" dirty="0">
                  <a:solidFill>
                    <a:srgbClr val="FF0000"/>
                  </a:solidFill>
                  <a:latin typeface="Tahoma" panose="020B0604030504040204" pitchFamily="34" charset="0"/>
                  <a:ea typeface="Tahoma" panose="020B0604030504040204" pitchFamily="34" charset="0"/>
                  <a:cs typeface="Tahoma" panose="020B0604030504040204" pitchFamily="34" charset="0"/>
                </a:endParaRPr>
              </a:p>
              <a:p>
                <a:pPr marL="0" indent="0" algn="ctr">
                  <a:lnSpc>
                    <a:spcPct val="100000"/>
                  </a:lnSpc>
                  <a:buFont typeface="Arial" panose="020B0604020202020204" pitchFamily="34" charset="0"/>
                  <a:buNone/>
                </a:pPr>
                <a:endParaRPr lang="en-US" sz="4400" b="1" dirty="0">
                  <a:solidFill>
                    <a:srgbClr val="FF0000"/>
                  </a:solidFill>
                  <a:latin typeface="Tahoma" panose="020B0604030504040204" pitchFamily="34" charset="0"/>
                  <a:ea typeface="Tahoma" panose="020B0604030504040204" pitchFamily="34" charset="0"/>
                  <a:cs typeface="Tahoma" panose="020B0604030504040204" pitchFamily="34" charset="0"/>
                </a:endParaRPr>
              </a:p>
              <a:p>
                <a:pPr marL="0" indent="0" algn="ctr">
                  <a:lnSpc>
                    <a:spcPct val="100000"/>
                  </a:lnSpc>
                  <a:buFont typeface="Arial" panose="020B0604020202020204" pitchFamily="34" charset="0"/>
                  <a:buNone/>
                </a:pPr>
                <a:endParaRPr lang="en-US" sz="4400" b="1" dirty="0">
                  <a:solidFill>
                    <a:srgbClr val="FF0000"/>
                  </a:solidFill>
                  <a:latin typeface="Tahoma" panose="020B0604030504040204" pitchFamily="34" charset="0"/>
                  <a:ea typeface="Tahoma" panose="020B0604030504040204" pitchFamily="34" charset="0"/>
                  <a:cs typeface="Tahoma" panose="020B0604030504040204" pitchFamily="34" charset="0"/>
                </a:endParaRPr>
              </a:p>
              <a:p>
                <a:pPr marL="0" indent="0" algn="ctr">
                  <a:lnSpc>
                    <a:spcPct val="100000"/>
                  </a:lnSpc>
                  <a:buFont typeface="Arial" panose="020B0604020202020204" pitchFamily="34" charset="0"/>
                  <a:buNone/>
                </a:pPr>
                <a:endParaRPr lang="en-US" sz="4400" b="1" dirty="0">
                  <a:solidFill>
                    <a:srgbClr val="FF0000"/>
                  </a:solidFill>
                  <a:latin typeface="Tahoma" panose="020B0604030504040204" pitchFamily="34" charset="0"/>
                  <a:ea typeface="Tahoma" panose="020B0604030504040204" pitchFamily="34" charset="0"/>
                  <a:cs typeface="Tahoma" panose="020B0604030504040204" pitchFamily="34" charset="0"/>
                </a:endParaRPr>
              </a:p>
              <a:p>
                <a:pPr marL="0" indent="0">
                  <a:lnSpc>
                    <a:spcPct val="100000"/>
                  </a:lnSpc>
                  <a:buFont typeface="Arial" panose="020B0604020202020204" pitchFamily="34" charset="0"/>
                  <a:buNone/>
                </a:pP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a)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Vectơ</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cùng</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phương</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với</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vectơ</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sz="4400" b="1" i="1">
                            <a:solidFill>
                              <a:prstClr val="black"/>
                            </a:solidFill>
                            <a:latin typeface="Cambria Math"/>
                          </a:rPr>
                        </m:ctrlPr>
                      </m:accPr>
                      <m:e>
                        <m:r>
                          <a:rPr lang="en-US" sz="4400" b="1" i="1">
                            <a:solidFill>
                              <a:prstClr val="black"/>
                            </a:solidFill>
                            <a:latin typeface="Cambria Math" panose="02040503050406030204" pitchFamily="18" charset="0"/>
                          </a:rPr>
                          <m:t>𝑨𝑩</m:t>
                        </m:r>
                      </m:e>
                    </m:acc>
                  </m:oMath>
                </a14:m>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 </a:t>
                </a:r>
                <a14:m>
                  <m:oMath xmlns:m="http://schemas.openxmlformats.org/officeDocument/2006/math">
                    <m:acc>
                      <m:accPr>
                        <m:chr m:val="⃗"/>
                        <m:ctrlPr>
                          <a:rPr lang="en-US" sz="4400" b="1" i="1">
                            <a:solidFill>
                              <a:prstClr val="black"/>
                            </a:solidFill>
                            <a:latin typeface="Cambria Math"/>
                          </a:rPr>
                        </m:ctrlPr>
                      </m:accPr>
                      <m:e>
                        <m:r>
                          <a:rPr lang="en-US" sz="4400" b="1" i="1">
                            <a:solidFill>
                              <a:prstClr val="black"/>
                            </a:solidFill>
                            <a:latin typeface="Cambria Math" panose="02040503050406030204" pitchFamily="18" charset="0"/>
                          </a:rPr>
                          <m:t>𝑩𝑨</m:t>
                        </m:r>
                      </m:e>
                    </m:acc>
                    <m:r>
                      <a:rPr lang="en-US" sz="4400" b="1" i="1">
                        <a:solidFill>
                          <a:prstClr val="black"/>
                        </a:solidFill>
                        <a:latin typeface="Cambria Math" panose="02040503050406030204" pitchFamily="18" charset="0"/>
                      </a:rPr>
                      <m:t>,</m:t>
                    </m:r>
                    <m:acc>
                      <m:accPr>
                        <m:chr m:val="⃗"/>
                        <m:ctrlPr>
                          <a:rPr lang="en-US" sz="4400" b="1" i="1">
                            <a:solidFill>
                              <a:prstClr val="black"/>
                            </a:solidFill>
                            <a:latin typeface="Cambria Math"/>
                          </a:rPr>
                        </m:ctrlPr>
                      </m:accPr>
                      <m:e>
                        <m:r>
                          <a:rPr lang="en-US" sz="4400" b="1" i="1">
                            <a:solidFill>
                              <a:prstClr val="black"/>
                            </a:solidFill>
                            <a:latin typeface="Cambria Math" panose="02040503050406030204" pitchFamily="18" charset="0"/>
                          </a:rPr>
                          <m:t>𝑪𝑫</m:t>
                        </m:r>
                      </m:e>
                    </m:acc>
                    <m:r>
                      <a:rPr lang="en-US" sz="4400" b="1" i="1">
                        <a:solidFill>
                          <a:prstClr val="black"/>
                        </a:solidFill>
                        <a:latin typeface="Cambria Math" panose="02040503050406030204" pitchFamily="18" charset="0"/>
                      </a:rPr>
                      <m:t>,</m:t>
                    </m:r>
                    <m:acc>
                      <m:accPr>
                        <m:chr m:val="⃗"/>
                        <m:ctrlPr>
                          <a:rPr lang="en-US" sz="4400" b="1" i="1">
                            <a:solidFill>
                              <a:prstClr val="black"/>
                            </a:solidFill>
                            <a:latin typeface="Cambria Math"/>
                          </a:rPr>
                        </m:ctrlPr>
                      </m:accPr>
                      <m:e>
                        <m:r>
                          <a:rPr lang="en-US" sz="4400" b="1" i="1">
                            <a:solidFill>
                              <a:prstClr val="black"/>
                            </a:solidFill>
                            <a:latin typeface="Cambria Math" panose="02040503050406030204" pitchFamily="18" charset="0"/>
                          </a:rPr>
                          <m:t>𝑫𝑪</m:t>
                        </m:r>
                      </m:e>
                    </m:acc>
                  </m:oMath>
                </a14:m>
                <a:endPar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0" indent="0">
                  <a:lnSpc>
                    <a:spcPct val="100000"/>
                  </a:lnSpc>
                  <a:buFont typeface="Arial" panose="020B0604020202020204" pitchFamily="34" charset="0"/>
                  <a:buNone/>
                </a:pP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b)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Vectơ</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bằng</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vectơ</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sz="4400" b="1" i="1">
                            <a:solidFill>
                              <a:prstClr val="black"/>
                            </a:solidFill>
                            <a:latin typeface="Cambria Math"/>
                          </a:rPr>
                        </m:ctrlPr>
                      </m:accPr>
                      <m:e>
                        <m:r>
                          <a:rPr lang="en-US" sz="4400" b="1" i="1">
                            <a:solidFill>
                              <a:prstClr val="black"/>
                            </a:solidFill>
                            <a:latin typeface="Cambria Math" panose="02040503050406030204" pitchFamily="18" charset="0"/>
                          </a:rPr>
                          <m:t>𝑨𝑩</m:t>
                        </m:r>
                      </m:e>
                    </m:acc>
                    <m:r>
                      <a:rPr lang="en-US" sz="4400" b="1" i="1">
                        <a:solidFill>
                          <a:prstClr val="black"/>
                        </a:solidFill>
                        <a:latin typeface="Cambria Math" panose="02040503050406030204" pitchFamily="18" charset="0"/>
                      </a:rPr>
                      <m:t>:</m:t>
                    </m:r>
                    <m:acc>
                      <m:accPr>
                        <m:chr m:val="⃗"/>
                        <m:ctrlPr>
                          <a:rPr lang="en-US" sz="4400" b="1" i="1">
                            <a:solidFill>
                              <a:prstClr val="black"/>
                            </a:solidFill>
                            <a:latin typeface="Cambria Math"/>
                          </a:rPr>
                        </m:ctrlPr>
                      </m:accPr>
                      <m:e>
                        <m:r>
                          <a:rPr lang="en-US" sz="4400" b="1" i="1">
                            <a:solidFill>
                              <a:prstClr val="black"/>
                            </a:solidFill>
                            <a:latin typeface="Cambria Math" panose="02040503050406030204" pitchFamily="18" charset="0"/>
                          </a:rPr>
                          <m:t>𝑫𝑪</m:t>
                        </m:r>
                      </m:e>
                    </m:acc>
                  </m:oMath>
                </a14:m>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p>
            </p:txBody>
          </p:sp>
        </mc:Choice>
        <mc:Fallback xmlns="">
          <p:sp>
            <p:nvSpPr>
              <p:cNvPr id="7" name="Content Placeholder 2">
                <a:extLst>
                  <a:ext uri="{FF2B5EF4-FFF2-40B4-BE49-F238E27FC236}">
                    <a16:creationId xmlns:a16="http://schemas.microsoft.com/office/drawing/2014/main" id="{08B49A2E-2A9D-46FD-AE9C-29462A33F0E6}"/>
                  </a:ext>
                </a:extLst>
              </p:cNvPr>
              <p:cNvSpPr txBox="1">
                <a:spLocks noRot="1" noChangeAspect="1" noMove="1" noResize="1" noEditPoints="1" noAdjustHandles="1" noChangeArrowheads="1" noChangeShapeType="1" noTextEdit="1"/>
              </p:cNvSpPr>
              <p:nvPr/>
            </p:nvSpPr>
            <p:spPr>
              <a:xfrm>
                <a:off x="12192000" y="3276600"/>
                <a:ext cx="11859491" cy="9905999"/>
              </a:xfrm>
              <a:prstGeom prst="rect">
                <a:avLst/>
              </a:prstGeom>
              <a:blipFill>
                <a:blip r:embed="rId4"/>
                <a:stretch>
                  <a:fillRect l="-2003" t="-1230"/>
                </a:stretch>
              </a:blipFill>
              <a:ln>
                <a:solidFill>
                  <a:srgbClr val="00B0F0"/>
                </a:solidFill>
              </a:ln>
            </p:spPr>
            <p:txBody>
              <a:bodyPr/>
              <a:lstStyle/>
              <a:p>
                <a:r>
                  <a:rPr lang="en-US">
                    <a:noFill/>
                  </a:rPr>
                  <a:t> </a:t>
                </a:r>
              </a:p>
            </p:txBody>
          </p:sp>
        </mc:Fallback>
      </mc:AlternateContent>
      <p:sp>
        <p:nvSpPr>
          <p:cNvPr id="4" name="Rectangle 11">
            <a:extLst>
              <a:ext uri="{FF2B5EF4-FFF2-40B4-BE49-F238E27FC236}">
                <a16:creationId xmlns:a16="http://schemas.microsoft.com/office/drawing/2014/main" xmlns="" id="{87DC6020-EEAB-4394-9895-CD5CFCDEDBA3}"/>
              </a:ext>
            </a:extLst>
          </p:cNvPr>
          <p:cNvSpPr>
            <a:spLocks noChangeArrowheads="1"/>
          </p:cNvSpPr>
          <p:nvPr/>
        </p:nvSpPr>
        <p:spPr bwMode="auto">
          <a:xfrm>
            <a:off x="0" y="0"/>
            <a:ext cx="2438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grpSp>
        <p:nvGrpSpPr>
          <p:cNvPr id="10" name="Group 9">
            <a:extLst>
              <a:ext uri="{FF2B5EF4-FFF2-40B4-BE49-F238E27FC236}">
                <a16:creationId xmlns:a16="http://schemas.microsoft.com/office/drawing/2014/main" xmlns="" id="{1EC662DA-1858-4335-A5D4-9997D7B41474}"/>
              </a:ext>
            </a:extLst>
          </p:cNvPr>
          <p:cNvGrpSpPr>
            <a:grpSpLocks/>
          </p:cNvGrpSpPr>
          <p:nvPr/>
        </p:nvGrpSpPr>
        <p:grpSpPr>
          <a:xfrm>
            <a:off x="0" y="0"/>
            <a:ext cx="186055" cy="158750"/>
            <a:chOff x="31572" y="60276"/>
            <a:chExt cx="261467" cy="196127"/>
          </a:xfrm>
        </p:grpSpPr>
        <p:sp>
          <p:nvSpPr>
            <p:cNvPr id="11" name="Arrow: Chevron 10">
              <a:extLst>
                <a:ext uri="{FF2B5EF4-FFF2-40B4-BE49-F238E27FC236}">
                  <a16:creationId xmlns:a16="http://schemas.microsoft.com/office/drawing/2014/main" xmlns="" id="{94061DDF-5D56-4E64-B82C-46E8B4E86189}"/>
                </a:ext>
              </a:extLst>
            </p:cNvPr>
            <p:cNvSpPr/>
            <p:nvPr/>
          </p:nvSpPr>
          <p:spPr>
            <a:xfrm>
              <a:off x="31572" y="60341"/>
              <a:ext cx="162630" cy="196062"/>
            </a:xfrm>
            <a:prstGeom prst="chevron">
              <a:avLst/>
            </a:prstGeom>
            <a:solidFill>
              <a:srgbClr val="4472C4"/>
            </a:solidFill>
            <a:ln w="12700" cap="flat" cmpd="sng" algn="ctr">
              <a:noFill/>
              <a:prstDash val="solid"/>
              <a:miter lim="800000"/>
            </a:ln>
            <a:effectLst/>
          </p:spPr>
          <p:txBody>
            <a:bodyPr rtlCol="0" anchor="ctr"/>
            <a:lstStyle/>
            <a:p>
              <a:pPr>
                <a:lnSpc>
                  <a:spcPct val="107000"/>
                </a:lnSpc>
                <a:spcAft>
                  <a:spcPts val="800"/>
                </a:spcAft>
              </a:pPr>
              <a:r>
                <a:rPr lang="en-US" sz="1200">
                  <a:solidFill>
                    <a:prstClr val="black"/>
                  </a:solidFill>
                  <a:latin typeface="Times New Roman" panose="02020603050405020304" pitchFamily="18" charset="0"/>
                  <a:ea typeface="Calibri" panose="020F0502020204030204" pitchFamily="34" charset="0"/>
                </a:rPr>
                <a:t> </a:t>
              </a:r>
            </a:p>
          </p:txBody>
        </p:sp>
        <p:sp>
          <p:nvSpPr>
            <p:cNvPr id="12" name="Arrow: Chevron 11">
              <a:extLst>
                <a:ext uri="{FF2B5EF4-FFF2-40B4-BE49-F238E27FC236}">
                  <a16:creationId xmlns:a16="http://schemas.microsoft.com/office/drawing/2014/main" xmlns="" id="{4B4C7A69-0634-4A3C-AFFD-A6D1A6AFB32D}"/>
                </a:ext>
              </a:extLst>
            </p:cNvPr>
            <p:cNvSpPr/>
            <p:nvPr/>
          </p:nvSpPr>
          <p:spPr>
            <a:xfrm>
              <a:off x="116273" y="60276"/>
              <a:ext cx="176766" cy="196062"/>
            </a:xfrm>
            <a:prstGeom prst="chevron">
              <a:avLst/>
            </a:prstGeom>
            <a:solidFill>
              <a:srgbClr val="FFC000"/>
            </a:solidFill>
            <a:ln w="12700" cap="flat" cmpd="sng" algn="ctr">
              <a:noFill/>
              <a:prstDash val="solid"/>
              <a:miter lim="800000"/>
            </a:ln>
            <a:effectLst/>
          </p:spPr>
          <p:txBody>
            <a:bodyPr rtlCol="0" anchor="ctr"/>
            <a:lstStyle/>
            <a:p>
              <a:pPr>
                <a:lnSpc>
                  <a:spcPct val="107000"/>
                </a:lnSpc>
                <a:spcAft>
                  <a:spcPts val="800"/>
                </a:spcAft>
              </a:pPr>
              <a:r>
                <a:rPr lang="en-US" sz="1200">
                  <a:solidFill>
                    <a:prstClr val="black"/>
                  </a:solidFill>
                  <a:latin typeface="Times New Roman" panose="02020603050405020304" pitchFamily="18" charset="0"/>
                  <a:ea typeface="Calibri" panose="020F0502020204030204" pitchFamily="34" charset="0"/>
                </a:rPr>
                <a:t> </a:t>
              </a:r>
            </a:p>
          </p:txBody>
        </p:sp>
      </p:grpSp>
      <p:sp>
        <p:nvSpPr>
          <p:cNvPr id="8" name="Title 1">
            <a:extLst>
              <a:ext uri="{FF2B5EF4-FFF2-40B4-BE49-F238E27FC236}">
                <a16:creationId xmlns:a16="http://schemas.microsoft.com/office/drawing/2014/main" xmlns="" id="{78EB8E40-6AB0-4F44-ACB9-5D45CFF2D5C1}"/>
              </a:ext>
            </a:extLst>
          </p:cNvPr>
          <p:cNvSpPr txBox="1">
            <a:spLocks/>
          </p:cNvSpPr>
          <p:nvPr/>
        </p:nvSpPr>
        <p:spPr>
          <a:xfrm>
            <a:off x="838199" y="1905000"/>
            <a:ext cx="23213292" cy="1066800"/>
          </a:xfrm>
          <a:prstGeom prst="rect">
            <a:avLst/>
          </a:prstGeom>
          <a:solidFill>
            <a:schemeClr val="bg1">
              <a:lumMod val="95000"/>
            </a:schemeClr>
          </a:solidFill>
          <a:ln>
            <a:solidFill>
              <a:schemeClr val="tx2">
                <a:lumMod val="20000"/>
                <a:lumOff val="80000"/>
              </a:schemeClr>
            </a:solidFill>
          </a:ln>
        </p:spPr>
        <p:txBody>
          <a:bodyPr/>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pPr algn="ctr">
              <a:lnSpc>
                <a:spcPct val="100000"/>
              </a:lnSpc>
              <a:defRPr/>
            </a:pPr>
            <a:r>
              <a:rPr lang="en-US" sz="4800" b="1" dirty="0" err="1">
                <a:solidFill>
                  <a:srgbClr val="242452"/>
                </a:solidFill>
                <a:latin typeface="Tahoma" panose="020B0604030504040204" pitchFamily="34" charset="0"/>
                <a:ea typeface="Tahoma" panose="020B0604030504040204" pitchFamily="34" charset="0"/>
                <a:cs typeface="Tahoma" panose="020B0604030504040204" pitchFamily="34" charset="0"/>
              </a:rPr>
              <a:t>Vấn</a:t>
            </a:r>
            <a:r>
              <a:rPr lang="en-US" sz="4800" b="1" dirty="0">
                <a:solidFill>
                  <a:srgbClr val="242452"/>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242452"/>
                </a:solidFill>
                <a:latin typeface="Tahoma" panose="020B0604030504040204" pitchFamily="34" charset="0"/>
                <a:ea typeface="Tahoma" panose="020B0604030504040204" pitchFamily="34" charset="0"/>
                <a:cs typeface="Tahoma" panose="020B0604030504040204" pitchFamily="34" charset="0"/>
              </a:rPr>
              <a:t>đề</a:t>
            </a:r>
            <a:r>
              <a:rPr lang="en-US" sz="4800" b="1" dirty="0">
                <a:solidFill>
                  <a:srgbClr val="242452"/>
                </a:solidFill>
                <a:latin typeface="Tahoma" panose="020B0604030504040204" pitchFamily="34" charset="0"/>
                <a:ea typeface="Tahoma" panose="020B0604030504040204" pitchFamily="34" charset="0"/>
                <a:cs typeface="Tahoma" panose="020B0604030504040204" pitchFamily="34" charset="0"/>
              </a:rPr>
              <a:t> 1: </a:t>
            </a:r>
            <a:r>
              <a:rPr lang="en-US" sz="4800" b="1" dirty="0" err="1">
                <a:solidFill>
                  <a:srgbClr val="242452"/>
                </a:solidFill>
                <a:latin typeface="Tahoma" panose="020B0604030504040204" pitchFamily="34" charset="0"/>
                <a:ea typeface="Tahoma" panose="020B0604030504040204" pitchFamily="34" charset="0"/>
                <a:cs typeface="Tahoma" panose="020B0604030504040204" pitchFamily="34" charset="0"/>
              </a:rPr>
              <a:t>Xác</a:t>
            </a:r>
            <a:r>
              <a:rPr lang="en-US" sz="4800" b="1" dirty="0">
                <a:solidFill>
                  <a:srgbClr val="242452"/>
                </a:solidFill>
                <a:latin typeface="Tahoma" panose="020B0604030504040204" pitchFamily="34" charset="0"/>
                <a:ea typeface="Tahoma" panose="020B0604030504040204" pitchFamily="34" charset="0"/>
                <a:cs typeface="Tahoma" panose="020B0604030504040204" pitchFamily="34" charset="0"/>
              </a:rPr>
              <a:t> định </a:t>
            </a:r>
            <a:r>
              <a:rPr lang="en-US" sz="4800" b="1" dirty="0" err="1">
                <a:solidFill>
                  <a:srgbClr val="242452"/>
                </a:solidFill>
                <a:latin typeface="Tahoma" panose="020B0604030504040204" pitchFamily="34" charset="0"/>
                <a:ea typeface="Tahoma" panose="020B0604030504040204" pitchFamily="34" charset="0"/>
                <a:cs typeface="Tahoma" panose="020B0604030504040204" pitchFamily="34" charset="0"/>
              </a:rPr>
              <a:t>vectơ</a:t>
            </a:r>
            <a:r>
              <a:rPr lang="en-US" sz="4800" b="1" dirty="0">
                <a:solidFill>
                  <a:srgbClr val="242452"/>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242452"/>
                </a:solidFill>
                <a:latin typeface="Tahoma" panose="020B0604030504040204" pitchFamily="34" charset="0"/>
                <a:ea typeface="Tahoma" panose="020B0604030504040204" pitchFamily="34" charset="0"/>
                <a:cs typeface="Tahoma" panose="020B0604030504040204" pitchFamily="34" charset="0"/>
              </a:rPr>
              <a:t>các</a:t>
            </a:r>
            <a:r>
              <a:rPr lang="en-US" sz="4800" b="1" dirty="0">
                <a:solidFill>
                  <a:srgbClr val="242452"/>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242452"/>
                </a:solidFill>
                <a:latin typeface="Tahoma" panose="020B0604030504040204" pitchFamily="34" charset="0"/>
                <a:ea typeface="Tahoma" panose="020B0604030504040204" pitchFamily="34" charset="0"/>
                <a:cs typeface="Tahoma" panose="020B0604030504040204" pitchFamily="34" charset="0"/>
              </a:rPr>
              <a:t>vectơ</a:t>
            </a:r>
            <a:r>
              <a:rPr lang="en-US" sz="4800" b="1" dirty="0">
                <a:solidFill>
                  <a:srgbClr val="242452"/>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242452"/>
                </a:solidFill>
                <a:latin typeface="Tahoma" panose="020B0604030504040204" pitchFamily="34" charset="0"/>
                <a:ea typeface="Tahoma" panose="020B0604030504040204" pitchFamily="34" charset="0"/>
                <a:cs typeface="Tahoma" panose="020B0604030504040204" pitchFamily="34" charset="0"/>
              </a:rPr>
              <a:t>cùng</a:t>
            </a:r>
            <a:r>
              <a:rPr lang="en-US" sz="4800" b="1" dirty="0">
                <a:solidFill>
                  <a:srgbClr val="242452"/>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242452"/>
                </a:solidFill>
                <a:latin typeface="Tahoma" panose="020B0604030504040204" pitchFamily="34" charset="0"/>
                <a:ea typeface="Tahoma" panose="020B0604030504040204" pitchFamily="34" charset="0"/>
                <a:cs typeface="Tahoma" panose="020B0604030504040204" pitchFamily="34" charset="0"/>
              </a:rPr>
              <a:t>phương</a:t>
            </a:r>
            <a:r>
              <a:rPr lang="en-US" sz="4800" b="1" dirty="0">
                <a:solidFill>
                  <a:srgbClr val="242452"/>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242452"/>
                </a:solidFill>
                <a:latin typeface="Tahoma" panose="020B0604030504040204" pitchFamily="34" charset="0"/>
                <a:ea typeface="Tahoma" panose="020B0604030504040204" pitchFamily="34" charset="0"/>
                <a:cs typeface="Tahoma" panose="020B0604030504040204" pitchFamily="34" charset="0"/>
              </a:rPr>
              <a:t>cùng</a:t>
            </a:r>
            <a:r>
              <a:rPr lang="en-US" sz="4800" b="1" dirty="0">
                <a:solidFill>
                  <a:srgbClr val="242452"/>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242452"/>
                </a:solidFill>
                <a:latin typeface="Tahoma" panose="020B0604030504040204" pitchFamily="34" charset="0"/>
                <a:ea typeface="Tahoma" panose="020B0604030504040204" pitchFamily="34" charset="0"/>
                <a:cs typeface="Tahoma" panose="020B0604030504040204" pitchFamily="34" charset="0"/>
              </a:rPr>
              <a:t>hướng</a:t>
            </a:r>
            <a:endParaRPr lang="en-US" sz="4800" b="1" spc="-150" dirty="0">
              <a:solidFill>
                <a:srgbClr val="242452"/>
              </a:solidFill>
              <a:latin typeface="Tahoma" panose="020B0604030504040204" pitchFamily="34" charset="0"/>
              <a:ea typeface="Tahoma" panose="020B0604030504040204" pitchFamily="34" charset="0"/>
              <a:cs typeface="Tahoma" panose="020B0604030504040204" pitchFamily="34" charset="0"/>
            </a:endParaRPr>
          </a:p>
        </p:txBody>
      </p:sp>
      <p:pic>
        <p:nvPicPr>
          <p:cNvPr id="9" name="Picture 8">
            <a:extLst>
              <a:ext uri="{FF2B5EF4-FFF2-40B4-BE49-F238E27FC236}">
                <a16:creationId xmlns:a16="http://schemas.microsoft.com/office/drawing/2014/main" xmlns="" id="{2CC7D15E-48FC-4BEF-B175-476174277848}"/>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935200" y="4419600"/>
            <a:ext cx="5943600" cy="4179094"/>
          </a:xfrm>
          <a:prstGeom prst="rect">
            <a:avLst/>
          </a:prstGeom>
          <a:noFill/>
          <a:ln>
            <a:noFill/>
          </a:ln>
        </p:spPr>
      </p:pic>
    </p:spTree>
    <p:extLst>
      <p:ext uri="{BB962C8B-B14F-4D97-AF65-F5344CB8AC3E}">
        <p14:creationId xmlns:p14="http://schemas.microsoft.com/office/powerpoint/2010/main" val="367158043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99"/>
                                        </p:tgtEl>
                                        <p:attrNameLst>
                                          <p:attrName>style.visibility</p:attrName>
                                        </p:attrNameLst>
                                      </p:cBhvr>
                                      <p:to>
                                        <p:strVal val="visible"/>
                                      </p:to>
                                    </p:set>
                                    <p:animEffect transition="in" filter="wipe(up)">
                                      <p:cBhvr>
                                        <p:cTn id="12" dur="500"/>
                                        <p:tgtEl>
                                          <p:spTgt spid="9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99">
                                            <p:txEl>
                                              <p:pRg st="0" end="0"/>
                                            </p:txEl>
                                          </p:spTgt>
                                        </p:tgtEl>
                                        <p:attrNameLst>
                                          <p:attrName>style.visibility</p:attrName>
                                        </p:attrNameLst>
                                      </p:cBhvr>
                                      <p:to>
                                        <p:strVal val="visible"/>
                                      </p:to>
                                    </p:set>
                                    <p:animEffect transition="in" filter="wipe(up)">
                                      <p:cBhvr>
                                        <p:cTn id="17" dur="500"/>
                                        <p:tgtEl>
                                          <p:spTgt spid="9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99">
                                            <p:txEl>
                                              <p:pRg st="1" end="1"/>
                                            </p:txEl>
                                          </p:spTgt>
                                        </p:tgtEl>
                                        <p:attrNameLst>
                                          <p:attrName>style.visibility</p:attrName>
                                        </p:attrNameLst>
                                      </p:cBhvr>
                                      <p:to>
                                        <p:strVal val="visible"/>
                                      </p:to>
                                    </p:set>
                                    <p:animEffect transition="in" filter="wipe(down)">
                                      <p:cBhvr>
                                        <p:cTn id="22" dur="500"/>
                                        <p:tgtEl>
                                          <p:spTgt spid="99">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99">
                                            <p:txEl>
                                              <p:pRg st="2" end="2"/>
                                            </p:txEl>
                                          </p:spTgt>
                                        </p:tgtEl>
                                        <p:attrNameLst>
                                          <p:attrName>style.visibility</p:attrName>
                                        </p:attrNameLst>
                                      </p:cBhvr>
                                      <p:to>
                                        <p:strVal val="visible"/>
                                      </p:to>
                                    </p:set>
                                    <p:animEffect transition="in" filter="wipe(down)">
                                      <p:cBhvr>
                                        <p:cTn id="27" dur="500"/>
                                        <p:tgtEl>
                                          <p:spTgt spid="99">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99">
                                            <p:txEl>
                                              <p:pRg st="3" end="3"/>
                                            </p:txEl>
                                          </p:spTgt>
                                        </p:tgtEl>
                                        <p:attrNameLst>
                                          <p:attrName>style.visibility</p:attrName>
                                        </p:attrNameLst>
                                      </p:cBhvr>
                                      <p:to>
                                        <p:strVal val="visible"/>
                                      </p:to>
                                    </p:set>
                                    <p:animEffect transition="in" filter="wipe(down)">
                                      <p:cBhvr>
                                        <p:cTn id="32" dur="500"/>
                                        <p:tgtEl>
                                          <p:spTgt spid="99">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wipe(up)">
                                      <p:cBhvr>
                                        <p:cTn id="37" dur="5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7">
                                            <p:txEl>
                                              <p:pRg st="0" end="0"/>
                                            </p:txEl>
                                          </p:spTgt>
                                        </p:tgtEl>
                                        <p:attrNameLst>
                                          <p:attrName>style.visibility</p:attrName>
                                        </p:attrNameLst>
                                      </p:cBhvr>
                                      <p:to>
                                        <p:strVal val="visible"/>
                                      </p:to>
                                    </p:set>
                                    <p:animEffect transition="in" filter="wipe(up)">
                                      <p:cBhvr>
                                        <p:cTn id="42" dur="500"/>
                                        <p:tgtEl>
                                          <p:spTgt spid="7">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wipe(down)">
                                      <p:cBhvr>
                                        <p:cTn id="47" dur="500"/>
                                        <p:tgtEl>
                                          <p:spTgt spid="9"/>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nodeType="clickEffect">
                                  <p:stCondLst>
                                    <p:cond delay="0"/>
                                  </p:stCondLst>
                                  <p:childTnLst>
                                    <p:set>
                                      <p:cBhvr>
                                        <p:cTn id="51" dur="1" fill="hold">
                                          <p:stCondLst>
                                            <p:cond delay="0"/>
                                          </p:stCondLst>
                                        </p:cTn>
                                        <p:tgtEl>
                                          <p:spTgt spid="7">
                                            <p:txEl>
                                              <p:pRg st="6" end="6"/>
                                            </p:txEl>
                                          </p:spTgt>
                                        </p:tgtEl>
                                        <p:attrNameLst>
                                          <p:attrName>style.visibility</p:attrName>
                                        </p:attrNameLst>
                                      </p:cBhvr>
                                      <p:to>
                                        <p:strVal val="visible"/>
                                      </p:to>
                                    </p:set>
                                    <p:animEffect transition="in" filter="wipe(down)">
                                      <p:cBhvr>
                                        <p:cTn id="52" dur="500"/>
                                        <p:tgtEl>
                                          <p:spTgt spid="7">
                                            <p:txEl>
                                              <p:pRg st="6" end="6"/>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nodeType="clickEffect">
                                  <p:stCondLst>
                                    <p:cond delay="0"/>
                                  </p:stCondLst>
                                  <p:childTnLst>
                                    <p:set>
                                      <p:cBhvr>
                                        <p:cTn id="56" dur="1" fill="hold">
                                          <p:stCondLst>
                                            <p:cond delay="0"/>
                                          </p:stCondLst>
                                        </p:cTn>
                                        <p:tgtEl>
                                          <p:spTgt spid="7">
                                            <p:txEl>
                                              <p:pRg st="7" end="7"/>
                                            </p:txEl>
                                          </p:spTgt>
                                        </p:tgtEl>
                                        <p:attrNameLst>
                                          <p:attrName>style.visibility</p:attrName>
                                        </p:attrNameLst>
                                      </p:cBhvr>
                                      <p:to>
                                        <p:strVal val="visible"/>
                                      </p:to>
                                    </p:set>
                                    <p:animEffect transition="in" filter="wipe(down)">
                                      <p:cBhvr>
                                        <p:cTn id="57" dur="500"/>
                                        <p:tgtEl>
                                          <p:spTgt spid="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7" grpId="0" animBg="1"/>
      <p:bldP spid="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Content Placeholder 2">
            <a:extLst>
              <a:ext uri="{FF2B5EF4-FFF2-40B4-BE49-F238E27FC236}">
                <a16:creationId xmlns:a16="http://schemas.microsoft.com/office/drawing/2014/main" xmlns="" id="{14822BB7-DB89-4357-87F0-6E511FC44A6A}"/>
              </a:ext>
            </a:extLst>
          </p:cNvPr>
          <p:cNvSpPr txBox="1">
            <a:spLocks/>
          </p:cNvSpPr>
          <p:nvPr/>
        </p:nvSpPr>
        <p:spPr>
          <a:xfrm>
            <a:off x="859220" y="3276601"/>
            <a:ext cx="13085380" cy="9905999"/>
          </a:xfrm>
          <a:prstGeom prst="rect">
            <a:avLst/>
          </a:prstGeom>
          <a:solidFill>
            <a:srgbClr val="E7F7FF"/>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sz="4400" b="1" u="sng" dirty="0">
                <a:solidFill>
                  <a:srgbClr val="FF0000"/>
                </a:solidFill>
                <a:latin typeface="Tahoma" panose="020B0604030504040204" pitchFamily="34" charset="0"/>
                <a:ea typeface="Tahoma" panose="020B0604030504040204" pitchFamily="34" charset="0"/>
                <a:cs typeface="Tahoma" panose="020B0604030504040204" pitchFamily="34" charset="0"/>
              </a:rPr>
              <a:t>Bài 2</a:t>
            </a:r>
          </a:p>
          <a:p>
            <a:pPr marL="0" indent="0">
              <a:lnSpc>
                <a:spcPct val="100000"/>
              </a:lnSpc>
              <a:buFont typeface="Arial" panose="020B0604020202020204" pitchFamily="34" charset="0"/>
              <a:buNone/>
            </a:pP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Xác</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định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các</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vec</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tờ</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cùng</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phương</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các</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cặp</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vec</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tơ</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bằng</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nhau,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cặp</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vec</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tơ</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cùng</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hướng</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trong</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hình</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vẽ</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dưới</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đây</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a:t>
            </a:r>
          </a:p>
          <a:p>
            <a:pPr marL="0" indent="0">
              <a:lnSpc>
                <a:spcPct val="100000"/>
              </a:lnSpc>
              <a:buFont typeface="Arial" panose="020B0604020202020204" pitchFamily="34" charset="0"/>
              <a:buNone/>
            </a:pPr>
            <a:endPar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7" name="Content Placeholder 2">
                <a:extLst>
                  <a:ext uri="{FF2B5EF4-FFF2-40B4-BE49-F238E27FC236}">
                    <a16:creationId xmlns:a16="http://schemas.microsoft.com/office/drawing/2014/main" xmlns="" id="{08B49A2E-2A9D-46FD-AE9C-29462A33F0E6}"/>
                  </a:ext>
                </a:extLst>
              </p:cNvPr>
              <p:cNvSpPr txBox="1">
                <a:spLocks/>
              </p:cNvSpPr>
              <p:nvPr/>
            </p:nvSpPr>
            <p:spPr>
              <a:xfrm>
                <a:off x="14173200" y="3276600"/>
                <a:ext cx="9878291" cy="9905999"/>
              </a:xfrm>
              <a:prstGeom prst="rect">
                <a:avLst/>
              </a:prstGeom>
              <a:solidFill>
                <a:srgbClr val="E7F7FF"/>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gn="ctr">
                  <a:lnSpc>
                    <a:spcPct val="100000"/>
                  </a:lnSpc>
                  <a:buFont typeface="Arial" panose="020B0604020202020204" pitchFamily="34" charset="0"/>
                  <a:buNone/>
                </a:pPr>
                <a:r>
                  <a:rPr lang="en-US" sz="4400" b="1" dirty="0" err="1">
                    <a:solidFill>
                      <a:srgbClr val="FF0000"/>
                    </a:solidFill>
                    <a:latin typeface="Tahoma" panose="020B0604030504040204" pitchFamily="34" charset="0"/>
                    <a:ea typeface="Tahoma" panose="020B0604030504040204" pitchFamily="34" charset="0"/>
                    <a:cs typeface="Tahoma" panose="020B0604030504040204" pitchFamily="34" charset="0"/>
                  </a:rPr>
                  <a:t>Hướng</a:t>
                </a:r>
                <a:r>
                  <a:rPr lang="en-US" sz="44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FF0000"/>
                    </a:solidFill>
                    <a:latin typeface="Tahoma" panose="020B0604030504040204" pitchFamily="34" charset="0"/>
                    <a:ea typeface="Tahoma" panose="020B0604030504040204" pitchFamily="34" charset="0"/>
                    <a:cs typeface="Tahoma" panose="020B0604030504040204" pitchFamily="34" charset="0"/>
                  </a:rPr>
                  <a:t>dẫn</a:t>
                </a:r>
                <a:r>
                  <a:rPr lang="en-US" sz="44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FF0000"/>
                    </a:solidFill>
                    <a:latin typeface="Tahoma" panose="020B0604030504040204" pitchFamily="34" charset="0"/>
                    <a:ea typeface="Tahoma" panose="020B0604030504040204" pitchFamily="34" charset="0"/>
                    <a:cs typeface="Tahoma" panose="020B0604030504040204" pitchFamily="34" charset="0"/>
                  </a:rPr>
                  <a:t>giải</a:t>
                </a:r>
                <a:r>
                  <a:rPr lang="en-US" sz="4400" b="1" dirty="0">
                    <a:solidFill>
                      <a:srgbClr val="FF0000"/>
                    </a:solidFill>
                    <a:latin typeface="Tahoma" panose="020B0604030504040204" pitchFamily="34" charset="0"/>
                    <a:ea typeface="Tahoma" panose="020B0604030504040204" pitchFamily="34" charset="0"/>
                    <a:cs typeface="Tahoma" panose="020B0604030504040204" pitchFamily="34" charset="0"/>
                  </a:rPr>
                  <a:t>:</a:t>
                </a:r>
              </a:p>
              <a:p>
                <a:pPr marL="0" indent="0" algn="ctr">
                  <a:lnSpc>
                    <a:spcPct val="100000"/>
                  </a:lnSpc>
                  <a:buFont typeface="Arial" panose="020B0604020202020204" pitchFamily="34" charset="0"/>
                  <a:buNone/>
                </a:pPr>
                <a:endParaRPr lang="en-US" sz="4400" b="1" dirty="0">
                  <a:solidFill>
                    <a:srgbClr val="FF0000"/>
                  </a:solidFill>
                  <a:latin typeface="Tahoma" panose="020B0604030504040204" pitchFamily="34" charset="0"/>
                  <a:ea typeface="Tahoma" panose="020B0604030504040204" pitchFamily="34" charset="0"/>
                  <a:cs typeface="Tahoma" panose="020B0604030504040204" pitchFamily="34" charset="0"/>
                </a:endParaRPr>
              </a:p>
              <a:p>
                <a:pPr marL="0" indent="0" algn="ctr">
                  <a:lnSpc>
                    <a:spcPct val="100000"/>
                  </a:lnSpc>
                  <a:buFont typeface="Arial" panose="020B0604020202020204" pitchFamily="34" charset="0"/>
                  <a:buNone/>
                </a:pPr>
                <a:endParaRPr lang="en-US" sz="4400" b="1" dirty="0">
                  <a:solidFill>
                    <a:srgbClr val="FF0000"/>
                  </a:solidFill>
                  <a:latin typeface="Tahoma" panose="020B0604030504040204" pitchFamily="34" charset="0"/>
                  <a:ea typeface="Tahoma" panose="020B0604030504040204" pitchFamily="34" charset="0"/>
                  <a:cs typeface="Tahoma" panose="020B0604030504040204" pitchFamily="34" charset="0"/>
                </a:endParaRPr>
              </a:p>
              <a:p>
                <a:pPr>
                  <a:lnSpc>
                    <a:spcPct val="100000"/>
                  </a:lnSpc>
                </a:pP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Các</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vec</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tơ</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cùng</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phương</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sz="4400" b="1" i="1">
                            <a:solidFill>
                              <a:prstClr val="black"/>
                            </a:solidFill>
                            <a:latin typeface="Cambria Math"/>
                          </a:rPr>
                        </m:ctrlPr>
                      </m:accPr>
                      <m:e>
                        <m:r>
                          <a:rPr lang="en-US" sz="4400" b="1" i="1">
                            <a:solidFill>
                              <a:prstClr val="black"/>
                            </a:solidFill>
                            <a:latin typeface="Cambria Math" panose="02040503050406030204" pitchFamily="18" charset="0"/>
                          </a:rPr>
                          <m:t>𝒂</m:t>
                        </m:r>
                      </m:e>
                    </m:acc>
                  </m:oMath>
                </a14:m>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và</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sz="4400" b="1" i="1">
                            <a:solidFill>
                              <a:prstClr val="black"/>
                            </a:solidFill>
                            <a:latin typeface="Cambria Math"/>
                          </a:rPr>
                        </m:ctrlPr>
                      </m:accPr>
                      <m:e>
                        <m:r>
                          <a:rPr lang="en-US" sz="4400" b="1" i="1">
                            <a:solidFill>
                              <a:prstClr val="black"/>
                            </a:solidFill>
                            <a:latin typeface="Cambria Math" panose="02040503050406030204" pitchFamily="18" charset="0"/>
                          </a:rPr>
                          <m:t>𝒃</m:t>
                        </m:r>
                      </m:e>
                    </m:acc>
                  </m:oMath>
                </a14:m>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sz="4400" b="1" i="1">
                            <a:solidFill>
                              <a:prstClr val="black"/>
                            </a:solidFill>
                            <a:latin typeface="Cambria Math"/>
                          </a:rPr>
                        </m:ctrlPr>
                      </m:accPr>
                      <m:e>
                        <m:r>
                          <a:rPr lang="en-US" sz="4400" b="1" i="1">
                            <a:solidFill>
                              <a:prstClr val="black"/>
                            </a:solidFill>
                            <a:latin typeface="Cambria Math" panose="02040503050406030204" pitchFamily="18" charset="0"/>
                          </a:rPr>
                          <m:t>𝒙</m:t>
                        </m:r>
                      </m:e>
                    </m:acc>
                    <m:r>
                      <a:rPr lang="en-US" sz="4400" b="1" i="1">
                        <a:solidFill>
                          <a:prstClr val="black"/>
                        </a:solidFill>
                        <a:latin typeface="Cambria Math" panose="02040503050406030204" pitchFamily="18" charset="0"/>
                      </a:rPr>
                      <m:t>,</m:t>
                    </m:r>
                    <m:acc>
                      <m:accPr>
                        <m:chr m:val="⃗"/>
                        <m:ctrlPr>
                          <a:rPr lang="en-US" sz="4400" b="1" i="1">
                            <a:solidFill>
                              <a:prstClr val="black"/>
                            </a:solidFill>
                            <a:latin typeface="Cambria Math"/>
                          </a:rPr>
                        </m:ctrlPr>
                      </m:accPr>
                      <m:e>
                        <m:r>
                          <a:rPr lang="en-US" sz="4400" b="1" i="1">
                            <a:solidFill>
                              <a:prstClr val="black"/>
                            </a:solidFill>
                            <a:latin typeface="Cambria Math" panose="02040503050406030204" pitchFamily="18" charset="0"/>
                          </a:rPr>
                          <m:t>𝒚</m:t>
                        </m:r>
                      </m:e>
                    </m:acc>
                    <m:r>
                      <a:rPr lang="en-US" sz="4400" b="1" i="1">
                        <a:solidFill>
                          <a:prstClr val="black"/>
                        </a:solidFill>
                        <a:latin typeface="Cambria Math" panose="02040503050406030204" pitchFamily="18" charset="0"/>
                      </a:rPr>
                      <m:t>,</m:t>
                    </m:r>
                    <m:acc>
                      <m:accPr>
                        <m:chr m:val="⃗"/>
                        <m:ctrlPr>
                          <a:rPr lang="en-US" sz="4400" b="1" i="1">
                            <a:solidFill>
                              <a:prstClr val="black"/>
                            </a:solidFill>
                            <a:latin typeface="Cambria Math"/>
                          </a:rPr>
                        </m:ctrlPr>
                      </m:accPr>
                      <m:e>
                        <m:r>
                          <a:rPr lang="en-US" sz="4400" b="1" i="1">
                            <a:solidFill>
                              <a:prstClr val="black"/>
                            </a:solidFill>
                            <a:latin typeface="Cambria Math" panose="02040503050406030204" pitchFamily="18" charset="0"/>
                          </a:rPr>
                          <m:t>𝒛</m:t>
                        </m:r>
                      </m:e>
                    </m:acc>
                  </m:oMath>
                </a14:m>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và</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sz="4400" b="1" i="1">
                            <a:solidFill>
                              <a:prstClr val="black"/>
                            </a:solidFill>
                            <a:latin typeface="Cambria Math"/>
                          </a:rPr>
                        </m:ctrlPr>
                      </m:accPr>
                      <m:e>
                        <m:r>
                          <a:rPr lang="en-US" sz="4400" b="1" i="1">
                            <a:solidFill>
                              <a:prstClr val="black"/>
                            </a:solidFill>
                            <a:latin typeface="Cambria Math" panose="02040503050406030204" pitchFamily="18" charset="0"/>
                          </a:rPr>
                          <m:t>𝒘</m:t>
                        </m:r>
                      </m:e>
                    </m:acc>
                  </m:oMath>
                </a14:m>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sz="4400" b="1" i="1">
                            <a:solidFill>
                              <a:prstClr val="black"/>
                            </a:solidFill>
                            <a:latin typeface="Cambria Math"/>
                          </a:rPr>
                        </m:ctrlPr>
                      </m:accPr>
                      <m:e>
                        <m:r>
                          <a:rPr lang="en-US" sz="4400" b="1" i="1">
                            <a:solidFill>
                              <a:prstClr val="black"/>
                            </a:solidFill>
                            <a:latin typeface="Cambria Math" panose="02040503050406030204" pitchFamily="18" charset="0"/>
                          </a:rPr>
                          <m:t>𝒖</m:t>
                        </m:r>
                      </m:e>
                    </m:acc>
                  </m:oMath>
                </a14:m>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và</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sz="4400" b="1" i="1">
                            <a:solidFill>
                              <a:prstClr val="black"/>
                            </a:solidFill>
                            <a:latin typeface="Cambria Math"/>
                          </a:rPr>
                        </m:ctrlPr>
                      </m:accPr>
                      <m:e>
                        <m:r>
                          <a:rPr lang="en-US" sz="4400" b="1" i="1">
                            <a:solidFill>
                              <a:prstClr val="black"/>
                            </a:solidFill>
                            <a:latin typeface="Cambria Math" panose="02040503050406030204" pitchFamily="18" charset="0"/>
                          </a:rPr>
                          <m:t>𝒗</m:t>
                        </m:r>
                      </m:e>
                    </m:acc>
                  </m:oMath>
                </a14:m>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a:t>
                </a:r>
              </a:p>
              <a:p>
                <a:pPr>
                  <a:lnSpc>
                    <a:spcPct val="100000"/>
                  </a:lnSpc>
                </a:pP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Các</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vec</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tơ</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cùng</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hướng</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sz="4400" b="1" i="1">
                            <a:solidFill>
                              <a:prstClr val="black"/>
                            </a:solidFill>
                            <a:latin typeface="Cambria Math"/>
                          </a:rPr>
                        </m:ctrlPr>
                      </m:accPr>
                      <m:e>
                        <m:r>
                          <a:rPr lang="en-US" sz="4400" b="1" i="1">
                            <a:solidFill>
                              <a:prstClr val="black"/>
                            </a:solidFill>
                            <a:latin typeface="Cambria Math" panose="02040503050406030204" pitchFamily="18" charset="0"/>
                          </a:rPr>
                          <m:t>𝒂</m:t>
                        </m:r>
                      </m:e>
                    </m:acc>
                  </m:oMath>
                </a14:m>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và</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sz="4400" b="1" i="1">
                            <a:solidFill>
                              <a:prstClr val="black"/>
                            </a:solidFill>
                            <a:latin typeface="Cambria Math"/>
                          </a:rPr>
                        </m:ctrlPr>
                      </m:accPr>
                      <m:e>
                        <m:r>
                          <a:rPr lang="en-US" sz="4400" b="1" i="1">
                            <a:solidFill>
                              <a:prstClr val="black"/>
                            </a:solidFill>
                            <a:latin typeface="Cambria Math" panose="02040503050406030204" pitchFamily="18" charset="0"/>
                          </a:rPr>
                          <m:t>𝒃</m:t>
                        </m:r>
                      </m:e>
                    </m:acc>
                  </m:oMath>
                </a14:m>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sz="4400" b="1" i="1">
                            <a:solidFill>
                              <a:prstClr val="black"/>
                            </a:solidFill>
                            <a:latin typeface="Cambria Math"/>
                          </a:rPr>
                        </m:ctrlPr>
                      </m:accPr>
                      <m:e>
                        <m:r>
                          <a:rPr lang="en-US" sz="4400" b="1" i="1">
                            <a:solidFill>
                              <a:prstClr val="black"/>
                            </a:solidFill>
                            <a:latin typeface="Cambria Math" panose="02040503050406030204" pitchFamily="18" charset="0"/>
                          </a:rPr>
                          <m:t>𝒙</m:t>
                        </m:r>
                      </m:e>
                    </m:acc>
                    <m:r>
                      <a:rPr lang="en-US" sz="4400" b="1" i="1">
                        <a:solidFill>
                          <a:prstClr val="black"/>
                        </a:solidFill>
                        <a:latin typeface="Cambria Math" panose="02040503050406030204" pitchFamily="18" charset="0"/>
                      </a:rPr>
                      <m:t>,</m:t>
                    </m:r>
                    <m:acc>
                      <m:accPr>
                        <m:chr m:val="⃗"/>
                        <m:ctrlPr>
                          <a:rPr lang="en-US" sz="4400" b="1" i="1">
                            <a:solidFill>
                              <a:prstClr val="black"/>
                            </a:solidFill>
                            <a:latin typeface="Cambria Math"/>
                          </a:rPr>
                        </m:ctrlPr>
                      </m:accPr>
                      <m:e>
                        <m:r>
                          <a:rPr lang="en-US" sz="4400" b="1" i="1">
                            <a:solidFill>
                              <a:prstClr val="black"/>
                            </a:solidFill>
                            <a:latin typeface="Cambria Math" panose="02040503050406030204" pitchFamily="18" charset="0"/>
                          </a:rPr>
                          <m:t>𝒚</m:t>
                        </m:r>
                      </m:e>
                    </m:acc>
                  </m:oMath>
                </a14:m>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và</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sz="4400" b="1" i="1">
                            <a:solidFill>
                              <a:prstClr val="black"/>
                            </a:solidFill>
                            <a:latin typeface="Cambria Math"/>
                          </a:rPr>
                        </m:ctrlPr>
                      </m:accPr>
                      <m:e>
                        <m:r>
                          <a:rPr lang="en-US" sz="4400" b="1" i="1">
                            <a:solidFill>
                              <a:prstClr val="black"/>
                            </a:solidFill>
                            <a:latin typeface="Cambria Math" panose="02040503050406030204" pitchFamily="18" charset="0"/>
                          </a:rPr>
                          <m:t>𝒛</m:t>
                        </m:r>
                      </m:e>
                    </m:acc>
                  </m:oMath>
                </a14:m>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a:t>
                </a:r>
              </a:p>
              <a:p>
                <a:pPr>
                  <a:lnSpc>
                    <a:spcPct val="100000"/>
                  </a:lnSpc>
                </a:pP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Các</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vec</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tơ</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bằng</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nhau: </a:t>
                </a:r>
                <a14:m>
                  <m:oMath xmlns:m="http://schemas.openxmlformats.org/officeDocument/2006/math">
                    <m:acc>
                      <m:accPr>
                        <m:chr m:val="⃗"/>
                        <m:ctrlPr>
                          <a:rPr lang="en-US" sz="4400" b="1" i="1">
                            <a:solidFill>
                              <a:prstClr val="black"/>
                            </a:solidFill>
                            <a:latin typeface="Cambria Math"/>
                          </a:rPr>
                        </m:ctrlPr>
                      </m:accPr>
                      <m:e>
                        <m:r>
                          <a:rPr lang="en-US" sz="4400" b="1" i="1">
                            <a:solidFill>
                              <a:prstClr val="black"/>
                            </a:solidFill>
                            <a:latin typeface="Cambria Math" panose="02040503050406030204" pitchFamily="18" charset="0"/>
                          </a:rPr>
                          <m:t>𝒙</m:t>
                        </m:r>
                      </m:e>
                    </m:acc>
                  </m:oMath>
                </a14:m>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và</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sz="4400" b="1" i="1">
                            <a:solidFill>
                              <a:prstClr val="black"/>
                            </a:solidFill>
                            <a:latin typeface="Cambria Math"/>
                          </a:rPr>
                        </m:ctrlPr>
                      </m:accPr>
                      <m:e>
                        <m:r>
                          <a:rPr lang="en-US" sz="4400" b="1" i="1">
                            <a:solidFill>
                              <a:prstClr val="black"/>
                            </a:solidFill>
                            <a:latin typeface="Cambria Math" panose="02040503050406030204" pitchFamily="18" charset="0"/>
                          </a:rPr>
                          <m:t>𝒚</m:t>
                        </m:r>
                      </m:e>
                    </m:acc>
                  </m:oMath>
                </a14:m>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a:t>
                </a:r>
              </a:p>
              <a:p>
                <a:endParaRPr lang="en-US" dirty="0">
                  <a:solidFill>
                    <a:prstClr val="black"/>
                  </a:solidFill>
                </a:endParaRPr>
              </a:p>
            </p:txBody>
          </p:sp>
        </mc:Choice>
        <mc:Fallback xmlns="">
          <p:sp>
            <p:nvSpPr>
              <p:cNvPr id="7" name="Content Placeholder 2">
                <a:extLst>
                  <a:ext uri="{FF2B5EF4-FFF2-40B4-BE49-F238E27FC236}">
                    <a16:creationId xmlns:a16="http://schemas.microsoft.com/office/drawing/2014/main" id="{08B49A2E-2A9D-46FD-AE9C-29462A33F0E6}"/>
                  </a:ext>
                </a:extLst>
              </p:cNvPr>
              <p:cNvSpPr txBox="1">
                <a:spLocks noRot="1" noChangeAspect="1" noMove="1" noResize="1" noEditPoints="1" noAdjustHandles="1" noChangeArrowheads="1" noChangeShapeType="1" noTextEdit="1"/>
              </p:cNvSpPr>
              <p:nvPr/>
            </p:nvSpPr>
            <p:spPr>
              <a:xfrm>
                <a:off x="14173200" y="3276600"/>
                <a:ext cx="9878291" cy="9905999"/>
              </a:xfrm>
              <a:prstGeom prst="rect">
                <a:avLst/>
              </a:prstGeom>
              <a:blipFill>
                <a:blip r:embed="rId3"/>
                <a:stretch>
                  <a:fillRect l="-2158" t="-1230" r="-4624"/>
                </a:stretch>
              </a:blipFill>
              <a:ln>
                <a:solidFill>
                  <a:srgbClr val="00B0F0"/>
                </a:solidFill>
              </a:ln>
            </p:spPr>
            <p:txBody>
              <a:bodyPr/>
              <a:lstStyle/>
              <a:p>
                <a:r>
                  <a:rPr lang="en-US">
                    <a:noFill/>
                  </a:rPr>
                  <a:t> </a:t>
                </a:r>
              </a:p>
            </p:txBody>
          </p:sp>
        </mc:Fallback>
      </mc:AlternateContent>
      <p:sp>
        <p:nvSpPr>
          <p:cNvPr id="4" name="Rectangle 11">
            <a:extLst>
              <a:ext uri="{FF2B5EF4-FFF2-40B4-BE49-F238E27FC236}">
                <a16:creationId xmlns:a16="http://schemas.microsoft.com/office/drawing/2014/main" xmlns="" id="{87DC6020-EEAB-4394-9895-CD5CFCDEDBA3}"/>
              </a:ext>
            </a:extLst>
          </p:cNvPr>
          <p:cNvSpPr>
            <a:spLocks noChangeArrowheads="1"/>
          </p:cNvSpPr>
          <p:nvPr/>
        </p:nvSpPr>
        <p:spPr bwMode="auto">
          <a:xfrm>
            <a:off x="0" y="0"/>
            <a:ext cx="2438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grpSp>
        <p:nvGrpSpPr>
          <p:cNvPr id="10" name="Group 9">
            <a:extLst>
              <a:ext uri="{FF2B5EF4-FFF2-40B4-BE49-F238E27FC236}">
                <a16:creationId xmlns:a16="http://schemas.microsoft.com/office/drawing/2014/main" xmlns="" id="{1EC662DA-1858-4335-A5D4-9997D7B41474}"/>
              </a:ext>
            </a:extLst>
          </p:cNvPr>
          <p:cNvGrpSpPr>
            <a:grpSpLocks/>
          </p:cNvGrpSpPr>
          <p:nvPr/>
        </p:nvGrpSpPr>
        <p:grpSpPr>
          <a:xfrm>
            <a:off x="0" y="0"/>
            <a:ext cx="186055" cy="158750"/>
            <a:chOff x="31572" y="60276"/>
            <a:chExt cx="261467" cy="196127"/>
          </a:xfrm>
        </p:grpSpPr>
        <p:sp>
          <p:nvSpPr>
            <p:cNvPr id="11" name="Arrow: Chevron 10">
              <a:extLst>
                <a:ext uri="{FF2B5EF4-FFF2-40B4-BE49-F238E27FC236}">
                  <a16:creationId xmlns:a16="http://schemas.microsoft.com/office/drawing/2014/main" xmlns="" id="{94061DDF-5D56-4E64-B82C-46E8B4E86189}"/>
                </a:ext>
              </a:extLst>
            </p:cNvPr>
            <p:cNvSpPr/>
            <p:nvPr/>
          </p:nvSpPr>
          <p:spPr>
            <a:xfrm>
              <a:off x="31572" y="60341"/>
              <a:ext cx="162630" cy="196062"/>
            </a:xfrm>
            <a:prstGeom prst="chevron">
              <a:avLst/>
            </a:prstGeom>
            <a:solidFill>
              <a:srgbClr val="4472C4"/>
            </a:solidFill>
            <a:ln w="12700" cap="flat" cmpd="sng" algn="ctr">
              <a:noFill/>
              <a:prstDash val="solid"/>
              <a:miter lim="800000"/>
            </a:ln>
            <a:effectLst/>
          </p:spPr>
          <p:txBody>
            <a:bodyPr rtlCol="0" anchor="ctr"/>
            <a:lstStyle/>
            <a:p>
              <a:pPr>
                <a:lnSpc>
                  <a:spcPct val="107000"/>
                </a:lnSpc>
                <a:spcAft>
                  <a:spcPts val="800"/>
                </a:spcAft>
              </a:pPr>
              <a:r>
                <a:rPr lang="en-US" sz="1200">
                  <a:solidFill>
                    <a:prstClr val="black"/>
                  </a:solidFill>
                  <a:latin typeface="Times New Roman" panose="02020603050405020304" pitchFamily="18" charset="0"/>
                  <a:ea typeface="Calibri" panose="020F0502020204030204" pitchFamily="34" charset="0"/>
                </a:rPr>
                <a:t> </a:t>
              </a:r>
            </a:p>
          </p:txBody>
        </p:sp>
        <p:sp>
          <p:nvSpPr>
            <p:cNvPr id="12" name="Arrow: Chevron 11">
              <a:extLst>
                <a:ext uri="{FF2B5EF4-FFF2-40B4-BE49-F238E27FC236}">
                  <a16:creationId xmlns:a16="http://schemas.microsoft.com/office/drawing/2014/main" xmlns="" id="{4B4C7A69-0634-4A3C-AFFD-A6D1A6AFB32D}"/>
                </a:ext>
              </a:extLst>
            </p:cNvPr>
            <p:cNvSpPr/>
            <p:nvPr/>
          </p:nvSpPr>
          <p:spPr>
            <a:xfrm>
              <a:off x="116273" y="60276"/>
              <a:ext cx="176766" cy="196062"/>
            </a:xfrm>
            <a:prstGeom prst="chevron">
              <a:avLst/>
            </a:prstGeom>
            <a:solidFill>
              <a:srgbClr val="FFC000"/>
            </a:solidFill>
            <a:ln w="12700" cap="flat" cmpd="sng" algn="ctr">
              <a:noFill/>
              <a:prstDash val="solid"/>
              <a:miter lim="800000"/>
            </a:ln>
            <a:effectLst/>
          </p:spPr>
          <p:txBody>
            <a:bodyPr rtlCol="0" anchor="ctr"/>
            <a:lstStyle/>
            <a:p>
              <a:pPr>
                <a:lnSpc>
                  <a:spcPct val="107000"/>
                </a:lnSpc>
                <a:spcAft>
                  <a:spcPts val="800"/>
                </a:spcAft>
              </a:pPr>
              <a:r>
                <a:rPr lang="en-US" sz="1200">
                  <a:solidFill>
                    <a:prstClr val="black"/>
                  </a:solidFill>
                  <a:latin typeface="Times New Roman" panose="02020603050405020304" pitchFamily="18" charset="0"/>
                  <a:ea typeface="Calibri" panose="020F0502020204030204" pitchFamily="34" charset="0"/>
                </a:rPr>
                <a:t> </a:t>
              </a:r>
            </a:p>
          </p:txBody>
        </p:sp>
      </p:grpSp>
      <p:sp>
        <p:nvSpPr>
          <p:cNvPr id="8" name="Title 1">
            <a:extLst>
              <a:ext uri="{FF2B5EF4-FFF2-40B4-BE49-F238E27FC236}">
                <a16:creationId xmlns:a16="http://schemas.microsoft.com/office/drawing/2014/main" xmlns="" id="{78EB8E40-6AB0-4F44-ACB9-5D45CFF2D5C1}"/>
              </a:ext>
            </a:extLst>
          </p:cNvPr>
          <p:cNvSpPr txBox="1">
            <a:spLocks/>
          </p:cNvSpPr>
          <p:nvPr/>
        </p:nvSpPr>
        <p:spPr>
          <a:xfrm>
            <a:off x="838199" y="1905000"/>
            <a:ext cx="23213292" cy="1066800"/>
          </a:xfrm>
          <a:prstGeom prst="rect">
            <a:avLst/>
          </a:prstGeom>
          <a:solidFill>
            <a:schemeClr val="bg1">
              <a:lumMod val="95000"/>
            </a:schemeClr>
          </a:solidFill>
          <a:ln>
            <a:solidFill>
              <a:schemeClr val="tx2">
                <a:lumMod val="20000"/>
                <a:lumOff val="80000"/>
              </a:schemeClr>
            </a:solidFill>
          </a:ln>
        </p:spPr>
        <p:txBody>
          <a:bodyPr/>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pPr algn="ctr">
              <a:lnSpc>
                <a:spcPct val="100000"/>
              </a:lnSpc>
              <a:defRPr/>
            </a:pPr>
            <a:r>
              <a:rPr lang="en-US" sz="4800" b="1" dirty="0" err="1">
                <a:solidFill>
                  <a:srgbClr val="242452"/>
                </a:solidFill>
                <a:latin typeface="Tahoma" panose="020B0604030504040204" pitchFamily="34" charset="0"/>
                <a:ea typeface="Tahoma" panose="020B0604030504040204" pitchFamily="34" charset="0"/>
                <a:cs typeface="Tahoma" panose="020B0604030504040204" pitchFamily="34" charset="0"/>
              </a:rPr>
              <a:t>Vấn</a:t>
            </a:r>
            <a:r>
              <a:rPr lang="en-US" sz="4800" b="1" dirty="0">
                <a:solidFill>
                  <a:srgbClr val="242452"/>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242452"/>
                </a:solidFill>
                <a:latin typeface="Tahoma" panose="020B0604030504040204" pitchFamily="34" charset="0"/>
                <a:ea typeface="Tahoma" panose="020B0604030504040204" pitchFamily="34" charset="0"/>
                <a:cs typeface="Tahoma" panose="020B0604030504040204" pitchFamily="34" charset="0"/>
              </a:rPr>
              <a:t>đề</a:t>
            </a:r>
            <a:r>
              <a:rPr lang="en-US" sz="4800" b="1" dirty="0">
                <a:solidFill>
                  <a:srgbClr val="242452"/>
                </a:solidFill>
                <a:latin typeface="Tahoma" panose="020B0604030504040204" pitchFamily="34" charset="0"/>
                <a:ea typeface="Tahoma" panose="020B0604030504040204" pitchFamily="34" charset="0"/>
                <a:cs typeface="Tahoma" panose="020B0604030504040204" pitchFamily="34" charset="0"/>
              </a:rPr>
              <a:t> 1: </a:t>
            </a:r>
            <a:r>
              <a:rPr lang="en-US" sz="4800" b="1" dirty="0" err="1">
                <a:solidFill>
                  <a:srgbClr val="242452"/>
                </a:solidFill>
                <a:latin typeface="Tahoma" panose="020B0604030504040204" pitchFamily="34" charset="0"/>
                <a:ea typeface="Tahoma" panose="020B0604030504040204" pitchFamily="34" charset="0"/>
                <a:cs typeface="Tahoma" panose="020B0604030504040204" pitchFamily="34" charset="0"/>
              </a:rPr>
              <a:t>Xác</a:t>
            </a:r>
            <a:r>
              <a:rPr lang="en-US" sz="4800" b="1" dirty="0">
                <a:solidFill>
                  <a:srgbClr val="242452"/>
                </a:solidFill>
                <a:latin typeface="Tahoma" panose="020B0604030504040204" pitchFamily="34" charset="0"/>
                <a:ea typeface="Tahoma" panose="020B0604030504040204" pitchFamily="34" charset="0"/>
                <a:cs typeface="Tahoma" panose="020B0604030504040204" pitchFamily="34" charset="0"/>
              </a:rPr>
              <a:t> định </a:t>
            </a:r>
            <a:r>
              <a:rPr lang="en-US" sz="4800" b="1" dirty="0" err="1">
                <a:solidFill>
                  <a:srgbClr val="242452"/>
                </a:solidFill>
                <a:latin typeface="Tahoma" panose="020B0604030504040204" pitchFamily="34" charset="0"/>
                <a:ea typeface="Tahoma" panose="020B0604030504040204" pitchFamily="34" charset="0"/>
                <a:cs typeface="Tahoma" panose="020B0604030504040204" pitchFamily="34" charset="0"/>
              </a:rPr>
              <a:t>vectơ</a:t>
            </a:r>
            <a:r>
              <a:rPr lang="en-US" sz="4800" b="1" dirty="0">
                <a:solidFill>
                  <a:srgbClr val="242452"/>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242452"/>
                </a:solidFill>
                <a:latin typeface="Tahoma" panose="020B0604030504040204" pitchFamily="34" charset="0"/>
                <a:ea typeface="Tahoma" panose="020B0604030504040204" pitchFamily="34" charset="0"/>
                <a:cs typeface="Tahoma" panose="020B0604030504040204" pitchFamily="34" charset="0"/>
              </a:rPr>
              <a:t>các</a:t>
            </a:r>
            <a:r>
              <a:rPr lang="en-US" sz="4800" b="1" dirty="0">
                <a:solidFill>
                  <a:srgbClr val="242452"/>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242452"/>
                </a:solidFill>
                <a:latin typeface="Tahoma" panose="020B0604030504040204" pitchFamily="34" charset="0"/>
                <a:ea typeface="Tahoma" panose="020B0604030504040204" pitchFamily="34" charset="0"/>
                <a:cs typeface="Tahoma" panose="020B0604030504040204" pitchFamily="34" charset="0"/>
              </a:rPr>
              <a:t>vectơ</a:t>
            </a:r>
            <a:r>
              <a:rPr lang="en-US" sz="4800" b="1" dirty="0">
                <a:solidFill>
                  <a:srgbClr val="242452"/>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242452"/>
                </a:solidFill>
                <a:latin typeface="Tahoma" panose="020B0604030504040204" pitchFamily="34" charset="0"/>
                <a:ea typeface="Tahoma" panose="020B0604030504040204" pitchFamily="34" charset="0"/>
                <a:cs typeface="Tahoma" panose="020B0604030504040204" pitchFamily="34" charset="0"/>
              </a:rPr>
              <a:t>cùng</a:t>
            </a:r>
            <a:r>
              <a:rPr lang="en-US" sz="4800" b="1" dirty="0">
                <a:solidFill>
                  <a:srgbClr val="242452"/>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242452"/>
                </a:solidFill>
                <a:latin typeface="Tahoma" panose="020B0604030504040204" pitchFamily="34" charset="0"/>
                <a:ea typeface="Tahoma" panose="020B0604030504040204" pitchFamily="34" charset="0"/>
                <a:cs typeface="Tahoma" panose="020B0604030504040204" pitchFamily="34" charset="0"/>
              </a:rPr>
              <a:t>phương</a:t>
            </a:r>
            <a:r>
              <a:rPr lang="en-US" sz="4800" b="1" dirty="0">
                <a:solidFill>
                  <a:srgbClr val="242452"/>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242452"/>
                </a:solidFill>
                <a:latin typeface="Tahoma" panose="020B0604030504040204" pitchFamily="34" charset="0"/>
                <a:ea typeface="Tahoma" panose="020B0604030504040204" pitchFamily="34" charset="0"/>
                <a:cs typeface="Tahoma" panose="020B0604030504040204" pitchFamily="34" charset="0"/>
              </a:rPr>
              <a:t>cùng</a:t>
            </a:r>
            <a:r>
              <a:rPr lang="en-US" sz="4800" b="1" dirty="0">
                <a:solidFill>
                  <a:srgbClr val="242452"/>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242452"/>
                </a:solidFill>
                <a:latin typeface="Tahoma" panose="020B0604030504040204" pitchFamily="34" charset="0"/>
                <a:ea typeface="Tahoma" panose="020B0604030504040204" pitchFamily="34" charset="0"/>
                <a:cs typeface="Tahoma" panose="020B0604030504040204" pitchFamily="34" charset="0"/>
              </a:rPr>
              <a:t>hướng</a:t>
            </a:r>
            <a:endParaRPr lang="en-US" sz="4800" b="1" spc="-150" dirty="0">
              <a:solidFill>
                <a:srgbClr val="242452"/>
              </a:solidFill>
              <a:latin typeface="Tahoma" panose="020B0604030504040204" pitchFamily="34" charset="0"/>
              <a:ea typeface="Tahoma" panose="020B0604030504040204" pitchFamily="34" charset="0"/>
              <a:cs typeface="Tahoma" panose="020B0604030504040204" pitchFamily="34" charset="0"/>
            </a:endParaRPr>
          </a:p>
        </p:txBody>
      </p:sp>
      <p:pic>
        <p:nvPicPr>
          <p:cNvPr id="13" name="Picture 12">
            <a:extLst>
              <a:ext uri="{FF2B5EF4-FFF2-40B4-BE49-F238E27FC236}">
                <a16:creationId xmlns:a16="http://schemas.microsoft.com/office/drawing/2014/main" xmlns="" id="{B32BCFE6-5387-4026-90EE-88A61A3A4ABC}"/>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207769" y="6660454"/>
            <a:ext cx="12405536" cy="4083746"/>
          </a:xfrm>
          <a:prstGeom prst="rect">
            <a:avLst/>
          </a:prstGeom>
          <a:noFill/>
          <a:ln>
            <a:noFill/>
          </a:ln>
        </p:spPr>
      </p:pic>
    </p:spTree>
    <p:extLst>
      <p:ext uri="{BB962C8B-B14F-4D97-AF65-F5344CB8AC3E}">
        <p14:creationId xmlns:p14="http://schemas.microsoft.com/office/powerpoint/2010/main" val="84405349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up)">
                                      <p:cBhvr>
                                        <p:cTn id="7" dur="500"/>
                                        <p:tgtEl>
                                          <p:spTgt spid="9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99">
                                            <p:txEl>
                                              <p:pRg st="0" end="0"/>
                                            </p:txEl>
                                          </p:spTgt>
                                        </p:tgtEl>
                                        <p:attrNameLst>
                                          <p:attrName>style.visibility</p:attrName>
                                        </p:attrNameLst>
                                      </p:cBhvr>
                                      <p:to>
                                        <p:strVal val="visible"/>
                                      </p:to>
                                    </p:set>
                                    <p:animEffect transition="in" filter="wipe(up)">
                                      <p:cBhvr>
                                        <p:cTn id="12" dur="500"/>
                                        <p:tgtEl>
                                          <p:spTgt spid="9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99">
                                            <p:txEl>
                                              <p:pRg st="1" end="1"/>
                                            </p:txEl>
                                          </p:spTgt>
                                        </p:tgtEl>
                                        <p:attrNameLst>
                                          <p:attrName>style.visibility</p:attrName>
                                        </p:attrNameLst>
                                      </p:cBhvr>
                                      <p:to>
                                        <p:strVal val="visible"/>
                                      </p:to>
                                    </p:set>
                                    <p:animEffect transition="in" filter="wipe(down)">
                                      <p:cBhvr>
                                        <p:cTn id="17" dur="500"/>
                                        <p:tgtEl>
                                          <p:spTgt spid="9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down)">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7">
                                            <p:txEl>
                                              <p:pRg st="0" end="0"/>
                                            </p:txEl>
                                          </p:spTgt>
                                        </p:tgtEl>
                                        <p:attrNameLst>
                                          <p:attrName>style.visibility</p:attrName>
                                        </p:attrNameLst>
                                      </p:cBhvr>
                                      <p:to>
                                        <p:strVal val="visible"/>
                                      </p:to>
                                    </p:set>
                                    <p:animEffect transition="in" filter="wipe(up)">
                                      <p:cBhvr>
                                        <p:cTn id="32" dur="500"/>
                                        <p:tgtEl>
                                          <p:spTgt spid="7">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7">
                                            <p:txEl>
                                              <p:pRg st="3" end="3"/>
                                            </p:txEl>
                                          </p:spTgt>
                                        </p:tgtEl>
                                        <p:attrNameLst>
                                          <p:attrName>style.visibility</p:attrName>
                                        </p:attrNameLst>
                                      </p:cBhvr>
                                      <p:to>
                                        <p:strVal val="visible"/>
                                      </p:to>
                                    </p:set>
                                    <p:animEffect transition="in" filter="wipe(down)">
                                      <p:cBhvr>
                                        <p:cTn id="37" dur="500"/>
                                        <p:tgtEl>
                                          <p:spTgt spid="7">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7">
                                            <p:txEl>
                                              <p:pRg st="4" end="4"/>
                                            </p:txEl>
                                          </p:spTgt>
                                        </p:tgtEl>
                                        <p:attrNameLst>
                                          <p:attrName>style.visibility</p:attrName>
                                        </p:attrNameLst>
                                      </p:cBhvr>
                                      <p:to>
                                        <p:strVal val="visible"/>
                                      </p:to>
                                    </p:set>
                                    <p:animEffect transition="in" filter="wipe(down)">
                                      <p:cBhvr>
                                        <p:cTn id="42" dur="500"/>
                                        <p:tgtEl>
                                          <p:spTgt spid="7">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7">
                                            <p:txEl>
                                              <p:pRg st="5" end="5"/>
                                            </p:txEl>
                                          </p:spTgt>
                                        </p:tgtEl>
                                        <p:attrNameLst>
                                          <p:attrName>style.visibility</p:attrName>
                                        </p:attrNameLst>
                                      </p:cBhvr>
                                      <p:to>
                                        <p:strVal val="visible"/>
                                      </p:to>
                                    </p:set>
                                    <p:animEffect transition="in" filter="wipe(down)">
                                      <p:cBhvr>
                                        <p:cTn id="47" dur="5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a:extLst>
              <a:ext uri="{FF2B5EF4-FFF2-40B4-BE49-F238E27FC236}">
                <a16:creationId xmlns="" xmlns:a16="http://schemas.microsoft.com/office/drawing/2014/main" id="{CD659862-B510-4A3A-9E5C-2AEF60BB2922}"/>
              </a:ext>
            </a:extLst>
          </p:cNvPr>
          <p:cNvGraphicFramePr>
            <a:graphicFrameLocks noGrp="1"/>
          </p:cNvGraphicFramePr>
          <p:nvPr>
            <p:extLst>
              <p:ext uri="{D42A27DB-BD31-4B8C-83A1-F6EECF244321}">
                <p14:modId xmlns:p14="http://schemas.microsoft.com/office/powerpoint/2010/main" val="1857251867"/>
              </p:ext>
            </p:extLst>
          </p:nvPr>
        </p:nvGraphicFramePr>
        <p:xfrm>
          <a:off x="685800" y="1295401"/>
          <a:ext cx="22707600" cy="11810999"/>
        </p:xfrm>
        <a:graphic>
          <a:graphicData uri="http://schemas.openxmlformats.org/drawingml/2006/table">
            <a:tbl>
              <a:tblPr firstRow="1" firstCol="1" bandRow="1">
                <a:noFill/>
                <a:tableStyleId>{5C22544A-7EE6-4342-B048-85BDC9FD1C3A}</a:tableStyleId>
              </a:tblPr>
              <a:tblGrid>
                <a:gridCol w="7554161">
                  <a:extLst>
                    <a:ext uri="{9D8B030D-6E8A-4147-A177-3AD203B41FA5}">
                      <a16:colId xmlns="" xmlns:a16="http://schemas.microsoft.com/office/drawing/2014/main" val="1889663491"/>
                    </a:ext>
                  </a:extLst>
                </a:gridCol>
                <a:gridCol w="15153439">
                  <a:extLst>
                    <a:ext uri="{9D8B030D-6E8A-4147-A177-3AD203B41FA5}">
                      <a16:colId xmlns="" xmlns:a16="http://schemas.microsoft.com/office/drawing/2014/main" val="2577390737"/>
                    </a:ext>
                  </a:extLst>
                </a:gridCol>
              </a:tblGrid>
              <a:tr h="1894764">
                <a:tc>
                  <a:txBody>
                    <a:bodyPr/>
                    <a:lstStyle/>
                    <a:p>
                      <a:pPr marL="0" marR="0" algn="ctr">
                        <a:lnSpc>
                          <a:spcPct val="107000"/>
                        </a:lnSpc>
                        <a:spcBef>
                          <a:spcPts val="0"/>
                        </a:spcBef>
                        <a:spcAft>
                          <a:spcPts val="0"/>
                        </a:spcAft>
                      </a:pPr>
                      <a:r>
                        <a:rPr lang="en-US" sz="3300" b="1">
                          <a:solidFill>
                            <a:srgbClr val="FFFFFF"/>
                          </a:solidFill>
                          <a:effectLst/>
                          <a:latin typeface="Tahoma" panose="020B0604030504040204" pitchFamily="34" charset="0"/>
                          <a:ea typeface="Tahoma" panose="020B0604030504040204" pitchFamily="34" charset="0"/>
                          <a:cs typeface="Tahoma" panose="020B0604030504040204" pitchFamily="34" charset="0"/>
                        </a:rPr>
                        <a:t>THUẬT NGỮ</a:t>
                      </a:r>
                    </a:p>
                  </a:txBody>
                  <a:tcPr marL="471488" marR="282893" marT="282893" marB="282893" anchor="ctr">
                    <a:lnL w="38100" cap="flat" cmpd="sng" algn="ctr">
                      <a:noFill/>
                      <a:prstDash val="solid"/>
                    </a:lnL>
                    <a:lnR w="38100" cap="flat" cmpd="sng" algn="ctr">
                      <a:solidFill>
                        <a:srgbClr val="FFFFFF"/>
                      </a:solidFill>
                      <a:prstDash val="solid"/>
                    </a:lnR>
                    <a:lnT w="38100" cap="flat" cmpd="sng" algn="ctr">
                      <a:noFill/>
                      <a:prstDash val="solid"/>
                    </a:lnT>
                    <a:lnB w="38100" cap="flat" cmpd="sng" algn="ctr">
                      <a:solidFill>
                        <a:srgbClr val="FFFFFF"/>
                      </a:solidFill>
                      <a:prstDash val="solid"/>
                    </a:lnB>
                    <a:solidFill>
                      <a:srgbClr val="636B68">
                        <a:alpha val="69804"/>
                      </a:srgbClr>
                    </a:solidFill>
                  </a:tcPr>
                </a:tc>
                <a:tc>
                  <a:txBody>
                    <a:bodyPr/>
                    <a:lstStyle/>
                    <a:p>
                      <a:pPr marL="0" marR="0" algn="ctr">
                        <a:lnSpc>
                          <a:spcPct val="107000"/>
                        </a:lnSpc>
                        <a:spcBef>
                          <a:spcPts val="0"/>
                        </a:spcBef>
                        <a:spcAft>
                          <a:spcPts val="0"/>
                        </a:spcAft>
                      </a:pPr>
                      <a:r>
                        <a:rPr lang="en-US" sz="3300" b="1" dirty="0">
                          <a:solidFill>
                            <a:srgbClr val="FFFFFF"/>
                          </a:solidFill>
                          <a:effectLst/>
                          <a:latin typeface="Tahoma" panose="020B0604030504040204" pitchFamily="34" charset="0"/>
                          <a:ea typeface="Tahoma" panose="020B0604030504040204" pitchFamily="34" charset="0"/>
                          <a:cs typeface="Tahoma" panose="020B0604030504040204" pitchFamily="34" charset="0"/>
                        </a:rPr>
                        <a:t>KIẾN THỨC, KĨ NĂNG</a:t>
                      </a:r>
                    </a:p>
                  </a:txBody>
                  <a:tcPr marL="471488" marR="282893" marT="282893" marB="282893" anchor="ctr">
                    <a:lnL w="38100" cap="flat" cmpd="sng" algn="ctr">
                      <a:solidFill>
                        <a:srgbClr val="FFFFFF"/>
                      </a:solidFill>
                      <a:prstDash val="solid"/>
                    </a:lnL>
                    <a:lnR w="38100" cap="flat" cmpd="sng" algn="ctr">
                      <a:noFill/>
                      <a:prstDash val="solid"/>
                    </a:lnR>
                    <a:lnT w="38100" cap="flat" cmpd="sng" algn="ctr">
                      <a:noFill/>
                      <a:prstDash val="solid"/>
                    </a:lnT>
                    <a:lnB w="38100" cap="flat" cmpd="sng" algn="ctr">
                      <a:solidFill>
                        <a:srgbClr val="FFFFFF"/>
                      </a:solidFill>
                      <a:prstDash val="solid"/>
                    </a:lnB>
                    <a:solidFill>
                      <a:srgbClr val="636B68">
                        <a:alpha val="69804"/>
                      </a:srgbClr>
                    </a:solidFill>
                  </a:tcPr>
                </a:tc>
                <a:extLst>
                  <a:ext uri="{0D108BD9-81ED-4DB2-BD59-A6C34878D82A}">
                    <a16:rowId xmlns="" xmlns:a16="http://schemas.microsoft.com/office/drawing/2014/main" val="3929430928"/>
                  </a:ext>
                </a:extLst>
              </a:tr>
              <a:tr h="9916235">
                <a:tc>
                  <a:txBody>
                    <a:bodyPr/>
                    <a:lstStyle/>
                    <a:p>
                      <a:pPr marL="0" marR="0">
                        <a:lnSpc>
                          <a:spcPct val="107000"/>
                        </a:lnSpc>
                        <a:spcBef>
                          <a:spcPts val="0"/>
                        </a:spcBef>
                        <a:spcAft>
                          <a:spcPts val="0"/>
                        </a:spcAft>
                      </a:pPr>
                      <a:r>
                        <a:rPr lang="en-US" sz="3600" b="1" dirty="0">
                          <a:solidFill>
                            <a:srgbClr val="FFFFFF"/>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FFFFFF"/>
                          </a:solidFill>
                          <a:effectLst/>
                          <a:latin typeface="Tahoma" panose="020B0604030504040204" pitchFamily="34" charset="0"/>
                          <a:ea typeface="Tahoma" panose="020B0604030504040204" pitchFamily="34" charset="0"/>
                          <a:cs typeface="Tahoma" panose="020B0604030504040204" pitchFamily="34" charset="0"/>
                        </a:rPr>
                        <a:t>Vectơ</a:t>
                      </a:r>
                      <a:endParaRPr lang="en-US" sz="4400" b="1" dirty="0">
                        <a:solidFill>
                          <a:srgbClr val="FFFFFF"/>
                        </a:solidFill>
                        <a:effectLst/>
                        <a:latin typeface="Tahoma" panose="020B0604030504040204" pitchFamily="34" charset="0"/>
                        <a:ea typeface="Tahoma" panose="020B0604030504040204" pitchFamily="34" charset="0"/>
                        <a:cs typeface="Tahoma" panose="020B0604030504040204" pitchFamily="34" charset="0"/>
                      </a:endParaRPr>
                    </a:p>
                    <a:p>
                      <a:pPr marL="0" marR="0">
                        <a:lnSpc>
                          <a:spcPct val="107000"/>
                        </a:lnSpc>
                        <a:spcBef>
                          <a:spcPts val="0"/>
                        </a:spcBef>
                        <a:spcAft>
                          <a:spcPts val="0"/>
                        </a:spcAft>
                      </a:pPr>
                      <a:r>
                        <a:rPr lang="en-US" sz="4400" b="1" dirty="0">
                          <a:solidFill>
                            <a:srgbClr val="FFFFFF"/>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FFFFFF"/>
                          </a:solidFill>
                          <a:effectLst/>
                          <a:latin typeface="Tahoma" panose="020B0604030504040204" pitchFamily="34" charset="0"/>
                          <a:ea typeface="Tahoma" panose="020B0604030504040204" pitchFamily="34" charset="0"/>
                          <a:cs typeface="Tahoma" panose="020B0604030504040204" pitchFamily="34" charset="0"/>
                        </a:rPr>
                        <a:t>Vectơ-không</a:t>
                      </a:r>
                      <a:endParaRPr lang="en-US" sz="4400" b="1" dirty="0">
                        <a:solidFill>
                          <a:srgbClr val="FFFFFF"/>
                        </a:solidFill>
                        <a:effectLst/>
                        <a:latin typeface="Tahoma" panose="020B0604030504040204" pitchFamily="34" charset="0"/>
                        <a:ea typeface="Tahoma" panose="020B0604030504040204" pitchFamily="34" charset="0"/>
                        <a:cs typeface="Tahoma" panose="020B0604030504040204" pitchFamily="34" charset="0"/>
                      </a:endParaRPr>
                    </a:p>
                    <a:p>
                      <a:pPr marL="0" marR="0">
                        <a:lnSpc>
                          <a:spcPct val="107000"/>
                        </a:lnSpc>
                        <a:spcBef>
                          <a:spcPts val="0"/>
                        </a:spcBef>
                        <a:spcAft>
                          <a:spcPts val="0"/>
                        </a:spcAft>
                      </a:pPr>
                      <a:r>
                        <a:rPr lang="en-US" sz="4400" b="1" dirty="0">
                          <a:solidFill>
                            <a:srgbClr val="FFFFFF"/>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FFFFFF"/>
                          </a:solidFill>
                          <a:effectLst/>
                          <a:latin typeface="Tahoma" panose="020B0604030504040204" pitchFamily="34" charset="0"/>
                          <a:ea typeface="Tahoma" panose="020B0604030504040204" pitchFamily="34" charset="0"/>
                          <a:cs typeface="Tahoma" panose="020B0604030504040204" pitchFamily="34" charset="0"/>
                        </a:rPr>
                        <a:t>Độ</a:t>
                      </a:r>
                      <a:r>
                        <a:rPr lang="en-US" sz="4400" b="1" dirty="0">
                          <a:solidFill>
                            <a:srgbClr val="FFFFFF"/>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FFFFFF"/>
                          </a:solidFill>
                          <a:effectLst/>
                          <a:latin typeface="Tahoma" panose="020B0604030504040204" pitchFamily="34" charset="0"/>
                          <a:ea typeface="Tahoma" panose="020B0604030504040204" pitchFamily="34" charset="0"/>
                          <a:cs typeface="Tahoma" panose="020B0604030504040204" pitchFamily="34" charset="0"/>
                        </a:rPr>
                        <a:t>dài</a:t>
                      </a:r>
                      <a:r>
                        <a:rPr lang="en-US" sz="4400" b="1" dirty="0">
                          <a:solidFill>
                            <a:srgbClr val="FFFFFF"/>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FFFFFF"/>
                          </a:solidFill>
                          <a:effectLst/>
                          <a:latin typeface="Tahoma" panose="020B0604030504040204" pitchFamily="34" charset="0"/>
                          <a:ea typeface="Tahoma" panose="020B0604030504040204" pitchFamily="34" charset="0"/>
                          <a:cs typeface="Tahoma" panose="020B0604030504040204" pitchFamily="34" charset="0"/>
                        </a:rPr>
                        <a:t>của</a:t>
                      </a:r>
                      <a:r>
                        <a:rPr lang="en-US" sz="4400" b="1" dirty="0">
                          <a:solidFill>
                            <a:srgbClr val="FFFFFF"/>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FFFFFF"/>
                          </a:solidFill>
                          <a:effectLst/>
                          <a:latin typeface="Tahoma" panose="020B0604030504040204" pitchFamily="34" charset="0"/>
                          <a:ea typeface="Tahoma" panose="020B0604030504040204" pitchFamily="34" charset="0"/>
                          <a:cs typeface="Tahoma" panose="020B0604030504040204" pitchFamily="34" charset="0"/>
                        </a:rPr>
                        <a:t>vectơ</a:t>
                      </a:r>
                      <a:endParaRPr lang="en-US" sz="4400" b="1" dirty="0">
                        <a:solidFill>
                          <a:srgbClr val="FFFFFF"/>
                        </a:solidFill>
                        <a:effectLst/>
                        <a:latin typeface="Tahoma" panose="020B0604030504040204" pitchFamily="34" charset="0"/>
                        <a:ea typeface="Tahoma" panose="020B0604030504040204" pitchFamily="34" charset="0"/>
                        <a:cs typeface="Tahoma" panose="020B0604030504040204" pitchFamily="34" charset="0"/>
                      </a:endParaRPr>
                    </a:p>
                    <a:p>
                      <a:pPr marL="0" marR="0">
                        <a:lnSpc>
                          <a:spcPct val="107000"/>
                        </a:lnSpc>
                        <a:spcBef>
                          <a:spcPts val="0"/>
                        </a:spcBef>
                        <a:spcAft>
                          <a:spcPts val="0"/>
                        </a:spcAft>
                      </a:pPr>
                      <a:r>
                        <a:rPr lang="en-US" sz="4400" b="1" dirty="0">
                          <a:solidFill>
                            <a:srgbClr val="FFFFFF"/>
                          </a:solidFill>
                          <a:effectLst/>
                          <a:latin typeface="Tahoma" panose="020B0604030504040204" pitchFamily="34" charset="0"/>
                          <a:ea typeface="Tahoma" panose="020B0604030504040204" pitchFamily="34" charset="0"/>
                          <a:cs typeface="Tahoma" panose="020B0604030504040204" pitchFamily="34" charset="0"/>
                        </a:rPr>
                        <a:t>● Hai </a:t>
                      </a:r>
                      <a:r>
                        <a:rPr lang="en-US" sz="4400" b="1" dirty="0" err="1">
                          <a:solidFill>
                            <a:srgbClr val="FFFFFF"/>
                          </a:solidFill>
                          <a:effectLst/>
                          <a:latin typeface="Tahoma" panose="020B0604030504040204" pitchFamily="34" charset="0"/>
                          <a:ea typeface="Tahoma" panose="020B0604030504040204" pitchFamily="34" charset="0"/>
                          <a:cs typeface="Tahoma" panose="020B0604030504040204" pitchFamily="34" charset="0"/>
                        </a:rPr>
                        <a:t>vectơ</a:t>
                      </a:r>
                      <a:r>
                        <a:rPr lang="en-US" sz="4400" b="1" dirty="0">
                          <a:solidFill>
                            <a:srgbClr val="FFFFFF"/>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FFFFFF"/>
                          </a:solidFill>
                          <a:effectLst/>
                          <a:latin typeface="Tahoma" panose="020B0604030504040204" pitchFamily="34" charset="0"/>
                          <a:ea typeface="Tahoma" panose="020B0604030504040204" pitchFamily="34" charset="0"/>
                          <a:cs typeface="Tahoma" panose="020B0604030504040204" pitchFamily="34" charset="0"/>
                        </a:rPr>
                        <a:t>cùng</a:t>
                      </a:r>
                      <a:r>
                        <a:rPr lang="en-US" sz="4400" b="1" dirty="0">
                          <a:solidFill>
                            <a:srgbClr val="FFFFFF"/>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FFFFFF"/>
                          </a:solidFill>
                          <a:effectLst/>
                          <a:latin typeface="Tahoma" panose="020B0604030504040204" pitchFamily="34" charset="0"/>
                          <a:ea typeface="Tahoma" panose="020B0604030504040204" pitchFamily="34" charset="0"/>
                          <a:cs typeface="Tahoma" panose="020B0604030504040204" pitchFamily="34" charset="0"/>
                        </a:rPr>
                        <a:t>phương</a:t>
                      </a:r>
                      <a:endParaRPr lang="en-US" sz="4400" b="1" dirty="0">
                        <a:solidFill>
                          <a:srgbClr val="FFFFFF"/>
                        </a:solidFill>
                        <a:effectLst/>
                        <a:latin typeface="Tahoma" panose="020B0604030504040204" pitchFamily="34" charset="0"/>
                        <a:ea typeface="Tahoma" panose="020B0604030504040204" pitchFamily="34" charset="0"/>
                        <a:cs typeface="Tahoma" panose="020B0604030504040204" pitchFamily="34" charset="0"/>
                      </a:endParaRPr>
                    </a:p>
                    <a:p>
                      <a:pPr marL="0" marR="0">
                        <a:lnSpc>
                          <a:spcPct val="107000"/>
                        </a:lnSpc>
                        <a:spcBef>
                          <a:spcPts val="0"/>
                        </a:spcBef>
                        <a:spcAft>
                          <a:spcPts val="0"/>
                        </a:spcAft>
                      </a:pPr>
                      <a:r>
                        <a:rPr lang="en-US" sz="4400" b="1" dirty="0">
                          <a:solidFill>
                            <a:srgbClr val="FFFFFF"/>
                          </a:solidFill>
                          <a:effectLst/>
                          <a:latin typeface="Tahoma" panose="020B0604030504040204" pitchFamily="34" charset="0"/>
                          <a:ea typeface="Tahoma" panose="020B0604030504040204" pitchFamily="34" charset="0"/>
                          <a:cs typeface="Tahoma" panose="020B0604030504040204" pitchFamily="34" charset="0"/>
                        </a:rPr>
                        <a:t>● Hai </a:t>
                      </a:r>
                      <a:r>
                        <a:rPr lang="en-US" sz="4400" b="1" dirty="0" err="1">
                          <a:solidFill>
                            <a:srgbClr val="FFFFFF"/>
                          </a:solidFill>
                          <a:effectLst/>
                          <a:latin typeface="Tahoma" panose="020B0604030504040204" pitchFamily="34" charset="0"/>
                          <a:ea typeface="Tahoma" panose="020B0604030504040204" pitchFamily="34" charset="0"/>
                          <a:cs typeface="Tahoma" panose="020B0604030504040204" pitchFamily="34" charset="0"/>
                        </a:rPr>
                        <a:t>vectơ</a:t>
                      </a:r>
                      <a:r>
                        <a:rPr lang="en-US" sz="4400" b="1" dirty="0">
                          <a:solidFill>
                            <a:srgbClr val="FFFFFF"/>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FFFFFF"/>
                          </a:solidFill>
                          <a:effectLst/>
                          <a:latin typeface="Tahoma" panose="020B0604030504040204" pitchFamily="34" charset="0"/>
                          <a:ea typeface="Tahoma" panose="020B0604030504040204" pitchFamily="34" charset="0"/>
                          <a:cs typeface="Tahoma" panose="020B0604030504040204" pitchFamily="34" charset="0"/>
                        </a:rPr>
                        <a:t>cùng</a:t>
                      </a:r>
                      <a:r>
                        <a:rPr lang="en-US" sz="4400" b="1" dirty="0">
                          <a:solidFill>
                            <a:srgbClr val="FFFFFF"/>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FFFFFF"/>
                          </a:solidFill>
                          <a:effectLst/>
                          <a:latin typeface="Tahoma" panose="020B0604030504040204" pitchFamily="34" charset="0"/>
                          <a:ea typeface="Tahoma" panose="020B0604030504040204" pitchFamily="34" charset="0"/>
                          <a:cs typeface="Tahoma" panose="020B0604030504040204" pitchFamily="34" charset="0"/>
                        </a:rPr>
                        <a:t>hướng</a:t>
                      </a:r>
                      <a:endParaRPr lang="en-US" sz="4400" b="1" dirty="0">
                        <a:solidFill>
                          <a:srgbClr val="FFFFFF"/>
                        </a:solidFill>
                        <a:effectLst/>
                        <a:latin typeface="Tahoma" panose="020B0604030504040204" pitchFamily="34" charset="0"/>
                        <a:ea typeface="Tahoma" panose="020B0604030504040204" pitchFamily="34" charset="0"/>
                        <a:cs typeface="Tahoma" panose="020B0604030504040204" pitchFamily="34" charset="0"/>
                      </a:endParaRPr>
                    </a:p>
                    <a:p>
                      <a:pPr marL="0" marR="0">
                        <a:lnSpc>
                          <a:spcPct val="107000"/>
                        </a:lnSpc>
                        <a:spcBef>
                          <a:spcPts val="0"/>
                        </a:spcBef>
                        <a:spcAft>
                          <a:spcPts val="0"/>
                        </a:spcAft>
                      </a:pPr>
                      <a:r>
                        <a:rPr lang="en-US" sz="4400" b="1" dirty="0">
                          <a:solidFill>
                            <a:srgbClr val="FFFFFF"/>
                          </a:solidFill>
                          <a:effectLst/>
                          <a:latin typeface="Tahoma" panose="020B0604030504040204" pitchFamily="34" charset="0"/>
                          <a:ea typeface="Tahoma" panose="020B0604030504040204" pitchFamily="34" charset="0"/>
                          <a:cs typeface="Tahoma" panose="020B0604030504040204" pitchFamily="34" charset="0"/>
                        </a:rPr>
                        <a:t>● Hai </a:t>
                      </a:r>
                      <a:r>
                        <a:rPr lang="en-US" sz="4400" b="1" dirty="0" err="1">
                          <a:solidFill>
                            <a:srgbClr val="FFFFFF"/>
                          </a:solidFill>
                          <a:effectLst/>
                          <a:latin typeface="Tahoma" panose="020B0604030504040204" pitchFamily="34" charset="0"/>
                          <a:ea typeface="Tahoma" panose="020B0604030504040204" pitchFamily="34" charset="0"/>
                          <a:cs typeface="Tahoma" panose="020B0604030504040204" pitchFamily="34" charset="0"/>
                        </a:rPr>
                        <a:t>vectơ</a:t>
                      </a:r>
                      <a:r>
                        <a:rPr lang="en-US" sz="4400" b="1" dirty="0">
                          <a:solidFill>
                            <a:srgbClr val="FFFFFF"/>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FFFFFF"/>
                          </a:solidFill>
                          <a:effectLst/>
                          <a:latin typeface="Tahoma" panose="020B0604030504040204" pitchFamily="34" charset="0"/>
                          <a:ea typeface="Tahoma" panose="020B0604030504040204" pitchFamily="34" charset="0"/>
                          <a:cs typeface="Tahoma" panose="020B0604030504040204" pitchFamily="34" charset="0"/>
                        </a:rPr>
                        <a:t>bằng</a:t>
                      </a:r>
                      <a:r>
                        <a:rPr lang="en-US" sz="4400" b="1" dirty="0">
                          <a:solidFill>
                            <a:srgbClr val="FFFFFF"/>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FFFFFF"/>
                          </a:solidFill>
                          <a:effectLst/>
                          <a:latin typeface="Tahoma" panose="020B0604030504040204" pitchFamily="34" charset="0"/>
                          <a:ea typeface="Tahoma" panose="020B0604030504040204" pitchFamily="34" charset="0"/>
                          <a:cs typeface="Tahoma" panose="020B0604030504040204" pitchFamily="34" charset="0"/>
                        </a:rPr>
                        <a:t>nhau</a:t>
                      </a:r>
                      <a:endParaRPr lang="en-US" sz="4400" b="1" dirty="0">
                        <a:solidFill>
                          <a:srgbClr val="FFFFFF"/>
                        </a:solidFill>
                        <a:effectLst/>
                        <a:latin typeface="Tahoma" panose="020B0604030504040204" pitchFamily="34" charset="0"/>
                        <a:ea typeface="Tahoma" panose="020B0604030504040204" pitchFamily="34" charset="0"/>
                        <a:cs typeface="Tahoma" panose="020B0604030504040204" pitchFamily="34" charset="0"/>
                      </a:endParaRPr>
                    </a:p>
                  </a:txBody>
                  <a:tcPr marL="471488" marR="282893" marT="282893" marB="282893">
                    <a:lnL w="38100" cap="flat" cmpd="sng" algn="ctr">
                      <a:noFill/>
                      <a:prstDash val="solid"/>
                    </a:lnL>
                    <a:lnR w="38100" cap="flat" cmpd="sng" algn="ctr">
                      <a:solidFill>
                        <a:srgbClr val="FFFFFF"/>
                      </a:solidFill>
                      <a:prstDash val="solid"/>
                    </a:lnR>
                    <a:lnT w="38100" cap="flat" cmpd="sng" algn="ctr">
                      <a:solidFill>
                        <a:srgbClr val="FFFFFF"/>
                      </a:solidFill>
                      <a:prstDash val="solid"/>
                    </a:lnT>
                    <a:lnB w="38100" cap="flat" cmpd="sng" algn="ctr">
                      <a:noFill/>
                      <a:prstDash val="solid"/>
                    </a:lnB>
                    <a:solidFill>
                      <a:srgbClr val="636B68">
                        <a:alpha val="69804"/>
                      </a:srgbClr>
                    </a:solidFill>
                  </a:tcPr>
                </a:tc>
                <a:tc>
                  <a:txBody>
                    <a:bodyPr/>
                    <a:lstStyle/>
                    <a:p>
                      <a:pPr marL="0" marR="0">
                        <a:lnSpc>
                          <a:spcPct val="107000"/>
                        </a:lnSpc>
                        <a:spcBef>
                          <a:spcPts val="0"/>
                        </a:spcBef>
                        <a:spcAft>
                          <a:spcPts val="0"/>
                        </a:spcAft>
                      </a:pPr>
                      <a:r>
                        <a:rPr lang="en-US" sz="4400" b="1" dirty="0">
                          <a:solidFill>
                            <a:schemeClr val="tx1">
                              <a:lumMod val="85000"/>
                              <a:lumOff val="15000"/>
                            </a:schemeClr>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lumMod val="85000"/>
                              <a:lumOff val="15000"/>
                            </a:schemeClr>
                          </a:solidFill>
                          <a:effectLst/>
                          <a:latin typeface="Tahoma" panose="020B0604030504040204" pitchFamily="34" charset="0"/>
                          <a:ea typeface="Tahoma" panose="020B0604030504040204" pitchFamily="34" charset="0"/>
                          <a:cs typeface="Tahoma" panose="020B0604030504040204" pitchFamily="34" charset="0"/>
                        </a:rPr>
                        <a:t>Nhận</a:t>
                      </a:r>
                      <a:r>
                        <a:rPr lang="en-US" sz="4400" b="1" dirty="0">
                          <a:solidFill>
                            <a:schemeClr val="tx1">
                              <a:lumMod val="85000"/>
                              <a:lumOff val="15000"/>
                            </a:schemeClr>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lumMod val="85000"/>
                              <a:lumOff val="15000"/>
                            </a:schemeClr>
                          </a:solidFill>
                          <a:effectLst/>
                          <a:latin typeface="Tahoma" panose="020B0604030504040204" pitchFamily="34" charset="0"/>
                          <a:ea typeface="Tahoma" panose="020B0604030504040204" pitchFamily="34" charset="0"/>
                          <a:cs typeface="Tahoma" panose="020B0604030504040204" pitchFamily="34" charset="0"/>
                        </a:rPr>
                        <a:t>biết</a:t>
                      </a:r>
                      <a:r>
                        <a:rPr lang="en-US" sz="4400" b="1" dirty="0">
                          <a:solidFill>
                            <a:schemeClr val="tx1">
                              <a:lumMod val="85000"/>
                              <a:lumOff val="15000"/>
                            </a:schemeClr>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lumMod val="85000"/>
                              <a:lumOff val="15000"/>
                            </a:schemeClr>
                          </a:solidFill>
                          <a:effectLst/>
                          <a:latin typeface="Tahoma" panose="020B0604030504040204" pitchFamily="34" charset="0"/>
                          <a:ea typeface="Tahoma" panose="020B0604030504040204" pitchFamily="34" charset="0"/>
                          <a:cs typeface="Tahoma" panose="020B0604030504040204" pitchFamily="34" charset="0"/>
                        </a:rPr>
                        <a:t>khái</a:t>
                      </a:r>
                      <a:r>
                        <a:rPr lang="en-US" sz="4400" b="1" dirty="0">
                          <a:solidFill>
                            <a:schemeClr val="tx1">
                              <a:lumMod val="85000"/>
                              <a:lumOff val="15000"/>
                            </a:schemeClr>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lumMod val="85000"/>
                              <a:lumOff val="15000"/>
                            </a:schemeClr>
                          </a:solidFill>
                          <a:effectLst/>
                          <a:latin typeface="Tahoma" panose="020B0604030504040204" pitchFamily="34" charset="0"/>
                          <a:ea typeface="Tahoma" panose="020B0604030504040204" pitchFamily="34" charset="0"/>
                          <a:cs typeface="Tahoma" panose="020B0604030504040204" pitchFamily="34" charset="0"/>
                        </a:rPr>
                        <a:t>niệm</a:t>
                      </a:r>
                      <a:r>
                        <a:rPr lang="en-US" sz="4400" b="1" dirty="0">
                          <a:solidFill>
                            <a:schemeClr val="tx1">
                              <a:lumMod val="85000"/>
                              <a:lumOff val="15000"/>
                            </a:schemeClr>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lumMod val="85000"/>
                              <a:lumOff val="15000"/>
                            </a:schemeClr>
                          </a:solidFill>
                          <a:effectLst/>
                          <a:latin typeface="Tahoma" panose="020B0604030504040204" pitchFamily="34" charset="0"/>
                          <a:ea typeface="Tahoma" panose="020B0604030504040204" pitchFamily="34" charset="0"/>
                          <a:cs typeface="Tahoma" panose="020B0604030504040204" pitchFamily="34" charset="0"/>
                        </a:rPr>
                        <a:t>vectơ</a:t>
                      </a:r>
                      <a:r>
                        <a:rPr lang="en-US" sz="4400" b="1" dirty="0">
                          <a:solidFill>
                            <a:schemeClr val="tx1">
                              <a:lumMod val="85000"/>
                              <a:lumOff val="15000"/>
                            </a:schemeClr>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lumMod val="85000"/>
                              <a:lumOff val="15000"/>
                            </a:schemeClr>
                          </a:solidFill>
                          <a:effectLst/>
                          <a:latin typeface="Tahoma" panose="020B0604030504040204" pitchFamily="34" charset="0"/>
                          <a:ea typeface="Tahoma" panose="020B0604030504040204" pitchFamily="34" charset="0"/>
                          <a:cs typeface="Tahoma" panose="020B0604030504040204" pitchFamily="34" charset="0"/>
                        </a:rPr>
                        <a:t>hai</a:t>
                      </a:r>
                      <a:r>
                        <a:rPr lang="en-US" sz="4400" b="1" dirty="0">
                          <a:solidFill>
                            <a:schemeClr val="tx1">
                              <a:lumMod val="85000"/>
                              <a:lumOff val="15000"/>
                            </a:schemeClr>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lumMod val="85000"/>
                              <a:lumOff val="15000"/>
                            </a:schemeClr>
                          </a:solidFill>
                          <a:effectLst/>
                          <a:latin typeface="Tahoma" panose="020B0604030504040204" pitchFamily="34" charset="0"/>
                          <a:ea typeface="Tahoma" panose="020B0604030504040204" pitchFamily="34" charset="0"/>
                          <a:cs typeface="Tahoma" panose="020B0604030504040204" pitchFamily="34" charset="0"/>
                        </a:rPr>
                        <a:t>vectơ</a:t>
                      </a:r>
                      <a:r>
                        <a:rPr lang="en-US" sz="4400" b="1" dirty="0">
                          <a:solidFill>
                            <a:schemeClr val="tx1">
                              <a:lumMod val="85000"/>
                              <a:lumOff val="15000"/>
                            </a:schemeClr>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lumMod val="85000"/>
                              <a:lumOff val="15000"/>
                            </a:schemeClr>
                          </a:solidFill>
                          <a:effectLst/>
                          <a:latin typeface="Tahoma" panose="020B0604030504040204" pitchFamily="34" charset="0"/>
                          <a:ea typeface="Tahoma" panose="020B0604030504040204" pitchFamily="34" charset="0"/>
                          <a:cs typeface="Tahoma" panose="020B0604030504040204" pitchFamily="34" charset="0"/>
                        </a:rPr>
                        <a:t>cùng</a:t>
                      </a:r>
                      <a:r>
                        <a:rPr lang="en-US" sz="4400" b="1" dirty="0">
                          <a:solidFill>
                            <a:schemeClr val="tx1">
                              <a:lumMod val="85000"/>
                              <a:lumOff val="15000"/>
                            </a:schemeClr>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lumMod val="85000"/>
                              <a:lumOff val="15000"/>
                            </a:schemeClr>
                          </a:solidFill>
                          <a:effectLst/>
                          <a:latin typeface="Tahoma" panose="020B0604030504040204" pitchFamily="34" charset="0"/>
                          <a:ea typeface="Tahoma" panose="020B0604030504040204" pitchFamily="34" charset="0"/>
                          <a:cs typeface="Tahoma" panose="020B0604030504040204" pitchFamily="34" charset="0"/>
                        </a:rPr>
                        <a:t>phương</a:t>
                      </a:r>
                      <a:r>
                        <a:rPr lang="en-US" sz="4400" b="1" dirty="0">
                          <a:solidFill>
                            <a:schemeClr val="tx1">
                              <a:lumMod val="85000"/>
                              <a:lumOff val="15000"/>
                            </a:schemeClr>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lumMod val="85000"/>
                              <a:lumOff val="15000"/>
                            </a:schemeClr>
                          </a:solidFill>
                          <a:effectLst/>
                          <a:latin typeface="Tahoma" panose="020B0604030504040204" pitchFamily="34" charset="0"/>
                          <a:ea typeface="Tahoma" panose="020B0604030504040204" pitchFamily="34" charset="0"/>
                          <a:cs typeface="Tahoma" panose="020B0604030504040204" pitchFamily="34" charset="0"/>
                        </a:rPr>
                        <a:t>hai</a:t>
                      </a:r>
                      <a:r>
                        <a:rPr lang="en-US" sz="4400" b="1" dirty="0">
                          <a:solidFill>
                            <a:schemeClr val="tx1">
                              <a:lumMod val="85000"/>
                              <a:lumOff val="15000"/>
                            </a:schemeClr>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lumMod val="85000"/>
                              <a:lumOff val="15000"/>
                            </a:schemeClr>
                          </a:solidFill>
                          <a:effectLst/>
                          <a:latin typeface="Tahoma" panose="020B0604030504040204" pitchFamily="34" charset="0"/>
                          <a:ea typeface="Tahoma" panose="020B0604030504040204" pitchFamily="34" charset="0"/>
                          <a:cs typeface="Tahoma" panose="020B0604030504040204" pitchFamily="34" charset="0"/>
                        </a:rPr>
                        <a:t>vectơ</a:t>
                      </a:r>
                      <a:r>
                        <a:rPr lang="en-US" sz="4400" b="1" dirty="0">
                          <a:solidFill>
                            <a:schemeClr val="tx1">
                              <a:lumMod val="85000"/>
                              <a:lumOff val="15000"/>
                            </a:schemeClr>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lumMod val="85000"/>
                              <a:lumOff val="15000"/>
                            </a:schemeClr>
                          </a:solidFill>
                          <a:effectLst/>
                          <a:latin typeface="Tahoma" panose="020B0604030504040204" pitchFamily="34" charset="0"/>
                          <a:ea typeface="Tahoma" panose="020B0604030504040204" pitchFamily="34" charset="0"/>
                          <a:cs typeface="Tahoma" panose="020B0604030504040204" pitchFamily="34" charset="0"/>
                        </a:rPr>
                        <a:t>cùng</a:t>
                      </a:r>
                      <a:r>
                        <a:rPr lang="en-US" sz="4400" b="1" dirty="0">
                          <a:solidFill>
                            <a:schemeClr val="tx1">
                              <a:lumMod val="85000"/>
                              <a:lumOff val="15000"/>
                            </a:schemeClr>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lumMod val="85000"/>
                              <a:lumOff val="15000"/>
                            </a:schemeClr>
                          </a:solidFill>
                          <a:effectLst/>
                          <a:latin typeface="Tahoma" panose="020B0604030504040204" pitchFamily="34" charset="0"/>
                          <a:ea typeface="Tahoma" panose="020B0604030504040204" pitchFamily="34" charset="0"/>
                          <a:cs typeface="Tahoma" panose="020B0604030504040204" pitchFamily="34" charset="0"/>
                        </a:rPr>
                        <a:t>hướng</a:t>
                      </a:r>
                      <a:r>
                        <a:rPr lang="en-US" sz="4400" b="1" dirty="0">
                          <a:solidFill>
                            <a:schemeClr val="tx1">
                              <a:lumMod val="85000"/>
                              <a:lumOff val="15000"/>
                            </a:schemeClr>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lumMod val="85000"/>
                              <a:lumOff val="15000"/>
                            </a:schemeClr>
                          </a:solidFill>
                          <a:effectLst/>
                          <a:latin typeface="Tahoma" panose="020B0604030504040204" pitchFamily="34" charset="0"/>
                          <a:ea typeface="Tahoma" panose="020B0604030504040204" pitchFamily="34" charset="0"/>
                          <a:cs typeface="Tahoma" panose="020B0604030504040204" pitchFamily="34" charset="0"/>
                        </a:rPr>
                        <a:t>hai</a:t>
                      </a:r>
                      <a:r>
                        <a:rPr lang="en-US" sz="4400" b="1" dirty="0">
                          <a:solidFill>
                            <a:schemeClr val="tx1">
                              <a:lumMod val="85000"/>
                              <a:lumOff val="15000"/>
                            </a:schemeClr>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lumMod val="85000"/>
                              <a:lumOff val="15000"/>
                            </a:schemeClr>
                          </a:solidFill>
                          <a:effectLst/>
                          <a:latin typeface="Tahoma" panose="020B0604030504040204" pitchFamily="34" charset="0"/>
                          <a:ea typeface="Tahoma" panose="020B0604030504040204" pitchFamily="34" charset="0"/>
                          <a:cs typeface="Tahoma" panose="020B0604030504040204" pitchFamily="34" charset="0"/>
                        </a:rPr>
                        <a:t>vectơ</a:t>
                      </a:r>
                      <a:r>
                        <a:rPr lang="en-US" sz="4400" b="1" dirty="0">
                          <a:solidFill>
                            <a:schemeClr val="tx1">
                              <a:lumMod val="85000"/>
                              <a:lumOff val="15000"/>
                            </a:schemeClr>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lumMod val="85000"/>
                              <a:lumOff val="15000"/>
                            </a:schemeClr>
                          </a:solidFill>
                          <a:effectLst/>
                          <a:latin typeface="Tahoma" panose="020B0604030504040204" pitchFamily="34" charset="0"/>
                          <a:ea typeface="Tahoma" panose="020B0604030504040204" pitchFamily="34" charset="0"/>
                          <a:cs typeface="Tahoma" panose="020B0604030504040204" pitchFamily="34" charset="0"/>
                        </a:rPr>
                        <a:t>bằng</a:t>
                      </a:r>
                      <a:r>
                        <a:rPr lang="en-US" sz="4400" b="1" dirty="0">
                          <a:solidFill>
                            <a:schemeClr val="tx1">
                              <a:lumMod val="85000"/>
                              <a:lumOff val="15000"/>
                            </a:schemeClr>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lumMod val="85000"/>
                              <a:lumOff val="15000"/>
                            </a:schemeClr>
                          </a:solidFill>
                          <a:effectLst/>
                          <a:latin typeface="Tahoma" panose="020B0604030504040204" pitchFamily="34" charset="0"/>
                          <a:ea typeface="Tahoma" panose="020B0604030504040204" pitchFamily="34" charset="0"/>
                          <a:cs typeface="Tahoma" panose="020B0604030504040204" pitchFamily="34" charset="0"/>
                        </a:rPr>
                        <a:t>nhau</a:t>
                      </a:r>
                      <a:r>
                        <a:rPr lang="en-US" sz="4400" b="1" dirty="0">
                          <a:solidFill>
                            <a:schemeClr val="tx1">
                              <a:lumMod val="85000"/>
                              <a:lumOff val="15000"/>
                            </a:schemeClr>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lumMod val="85000"/>
                              <a:lumOff val="15000"/>
                            </a:schemeClr>
                          </a:solidFill>
                          <a:effectLst/>
                          <a:latin typeface="Tahoma" panose="020B0604030504040204" pitchFamily="34" charset="0"/>
                          <a:ea typeface="Tahoma" panose="020B0604030504040204" pitchFamily="34" charset="0"/>
                          <a:cs typeface="Tahoma" panose="020B0604030504040204" pitchFamily="34" charset="0"/>
                        </a:rPr>
                        <a:t>vectơ-không</a:t>
                      </a:r>
                      <a:r>
                        <a:rPr lang="en-US" sz="4400" b="1" dirty="0">
                          <a:solidFill>
                            <a:schemeClr val="tx1">
                              <a:lumMod val="85000"/>
                              <a:lumOff val="15000"/>
                            </a:schemeClr>
                          </a:solidFill>
                          <a:effectLst/>
                          <a:latin typeface="Tahoma" panose="020B0604030504040204" pitchFamily="34" charset="0"/>
                          <a:ea typeface="Tahoma" panose="020B0604030504040204" pitchFamily="34" charset="0"/>
                          <a:cs typeface="Tahoma" panose="020B0604030504040204" pitchFamily="34" charset="0"/>
                        </a:rPr>
                        <a:t>.</a:t>
                      </a:r>
                    </a:p>
                    <a:p>
                      <a:pPr marL="0" marR="0">
                        <a:lnSpc>
                          <a:spcPct val="107000"/>
                        </a:lnSpc>
                        <a:spcBef>
                          <a:spcPts val="0"/>
                        </a:spcBef>
                        <a:spcAft>
                          <a:spcPts val="0"/>
                        </a:spcAft>
                      </a:pPr>
                      <a:endParaRPr lang="en-US" sz="4400" b="1" dirty="0">
                        <a:solidFill>
                          <a:schemeClr val="tx1">
                            <a:lumMod val="85000"/>
                            <a:lumOff val="15000"/>
                          </a:schemeClr>
                        </a:solidFill>
                        <a:effectLst/>
                        <a:latin typeface="Tahoma" panose="020B0604030504040204" pitchFamily="34" charset="0"/>
                        <a:ea typeface="Tahoma" panose="020B0604030504040204" pitchFamily="34" charset="0"/>
                        <a:cs typeface="Tahoma" panose="020B0604030504040204" pitchFamily="34" charset="0"/>
                      </a:endParaRPr>
                    </a:p>
                    <a:p>
                      <a:pPr marL="0" marR="0">
                        <a:lnSpc>
                          <a:spcPct val="107000"/>
                        </a:lnSpc>
                        <a:spcBef>
                          <a:spcPts val="0"/>
                        </a:spcBef>
                        <a:spcAft>
                          <a:spcPts val="0"/>
                        </a:spcAft>
                      </a:pPr>
                      <a:r>
                        <a:rPr lang="en-US" sz="4400" b="1" dirty="0">
                          <a:solidFill>
                            <a:schemeClr val="tx1">
                              <a:lumMod val="85000"/>
                              <a:lumOff val="15000"/>
                            </a:schemeClr>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lumMod val="85000"/>
                              <a:lumOff val="15000"/>
                            </a:schemeClr>
                          </a:solidFill>
                          <a:effectLst/>
                          <a:latin typeface="Tahoma" panose="020B0604030504040204" pitchFamily="34" charset="0"/>
                          <a:ea typeface="Tahoma" panose="020B0604030504040204" pitchFamily="34" charset="0"/>
                          <a:cs typeface="Tahoma" panose="020B0604030504040204" pitchFamily="34" charset="0"/>
                        </a:rPr>
                        <a:t>Biểu</a:t>
                      </a:r>
                      <a:r>
                        <a:rPr lang="en-US" sz="4400" b="1" dirty="0">
                          <a:solidFill>
                            <a:schemeClr val="tx1">
                              <a:lumMod val="85000"/>
                              <a:lumOff val="15000"/>
                            </a:schemeClr>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lumMod val="85000"/>
                              <a:lumOff val="15000"/>
                            </a:schemeClr>
                          </a:solidFill>
                          <a:effectLst/>
                          <a:latin typeface="Tahoma" panose="020B0604030504040204" pitchFamily="34" charset="0"/>
                          <a:ea typeface="Tahoma" panose="020B0604030504040204" pitchFamily="34" charset="0"/>
                          <a:cs typeface="Tahoma" panose="020B0604030504040204" pitchFamily="34" charset="0"/>
                        </a:rPr>
                        <a:t>thị</a:t>
                      </a:r>
                      <a:r>
                        <a:rPr lang="en-US" sz="4400" b="1" dirty="0">
                          <a:solidFill>
                            <a:schemeClr val="tx1">
                              <a:lumMod val="85000"/>
                              <a:lumOff val="15000"/>
                            </a:schemeClr>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lumMod val="85000"/>
                              <a:lumOff val="15000"/>
                            </a:schemeClr>
                          </a:solidFill>
                          <a:effectLst/>
                          <a:latin typeface="Tahoma" panose="020B0604030504040204" pitchFamily="34" charset="0"/>
                          <a:ea typeface="Tahoma" panose="020B0604030504040204" pitchFamily="34" charset="0"/>
                          <a:cs typeface="Tahoma" panose="020B0604030504040204" pitchFamily="34" charset="0"/>
                        </a:rPr>
                        <a:t>một</a:t>
                      </a:r>
                      <a:r>
                        <a:rPr lang="en-US" sz="4400" b="1" dirty="0">
                          <a:solidFill>
                            <a:schemeClr val="tx1">
                              <a:lumMod val="85000"/>
                              <a:lumOff val="15000"/>
                            </a:schemeClr>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lumMod val="85000"/>
                              <a:lumOff val="15000"/>
                            </a:schemeClr>
                          </a:solidFill>
                          <a:effectLst/>
                          <a:latin typeface="Tahoma" panose="020B0604030504040204" pitchFamily="34" charset="0"/>
                          <a:ea typeface="Tahoma" panose="020B0604030504040204" pitchFamily="34" charset="0"/>
                          <a:cs typeface="Tahoma" panose="020B0604030504040204" pitchFamily="34" charset="0"/>
                        </a:rPr>
                        <a:t>số</a:t>
                      </a:r>
                      <a:r>
                        <a:rPr lang="en-US" sz="4400" b="1" dirty="0">
                          <a:solidFill>
                            <a:schemeClr val="tx1">
                              <a:lumMod val="85000"/>
                              <a:lumOff val="15000"/>
                            </a:schemeClr>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lumMod val="85000"/>
                              <a:lumOff val="15000"/>
                            </a:schemeClr>
                          </a:solidFill>
                          <a:effectLst/>
                          <a:latin typeface="Tahoma" panose="020B0604030504040204" pitchFamily="34" charset="0"/>
                          <a:ea typeface="Tahoma" panose="020B0604030504040204" pitchFamily="34" charset="0"/>
                          <a:cs typeface="Tahoma" panose="020B0604030504040204" pitchFamily="34" charset="0"/>
                        </a:rPr>
                        <a:t>đại</a:t>
                      </a:r>
                      <a:r>
                        <a:rPr lang="en-US" sz="4400" b="1" dirty="0">
                          <a:solidFill>
                            <a:schemeClr val="tx1">
                              <a:lumMod val="85000"/>
                              <a:lumOff val="15000"/>
                            </a:schemeClr>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lumMod val="85000"/>
                              <a:lumOff val="15000"/>
                            </a:schemeClr>
                          </a:solidFill>
                          <a:effectLst/>
                          <a:latin typeface="Tahoma" panose="020B0604030504040204" pitchFamily="34" charset="0"/>
                          <a:ea typeface="Tahoma" panose="020B0604030504040204" pitchFamily="34" charset="0"/>
                          <a:cs typeface="Tahoma" panose="020B0604030504040204" pitchFamily="34" charset="0"/>
                        </a:rPr>
                        <a:t>lượng</a:t>
                      </a:r>
                      <a:r>
                        <a:rPr lang="en-US" sz="4400" b="1" dirty="0">
                          <a:solidFill>
                            <a:schemeClr val="tx1">
                              <a:lumMod val="85000"/>
                              <a:lumOff val="15000"/>
                            </a:schemeClr>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lumMod val="85000"/>
                              <a:lumOff val="15000"/>
                            </a:schemeClr>
                          </a:solidFill>
                          <a:effectLst/>
                          <a:latin typeface="Tahoma" panose="020B0604030504040204" pitchFamily="34" charset="0"/>
                          <a:ea typeface="Tahoma" panose="020B0604030504040204" pitchFamily="34" charset="0"/>
                          <a:cs typeface="Tahoma" panose="020B0604030504040204" pitchFamily="34" charset="0"/>
                        </a:rPr>
                        <a:t>như</a:t>
                      </a:r>
                      <a:r>
                        <a:rPr lang="en-US" sz="4400" b="1" dirty="0">
                          <a:solidFill>
                            <a:schemeClr val="tx1">
                              <a:lumMod val="85000"/>
                              <a:lumOff val="15000"/>
                            </a:schemeClr>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lumMod val="85000"/>
                              <a:lumOff val="15000"/>
                            </a:schemeClr>
                          </a:solidFill>
                          <a:effectLst/>
                          <a:latin typeface="Tahoma" panose="020B0604030504040204" pitchFamily="34" charset="0"/>
                          <a:ea typeface="Tahoma" panose="020B0604030504040204" pitchFamily="34" charset="0"/>
                          <a:cs typeface="Tahoma" panose="020B0604030504040204" pitchFamily="34" charset="0"/>
                        </a:rPr>
                        <a:t>lực</a:t>
                      </a:r>
                      <a:r>
                        <a:rPr lang="en-US" sz="4400" b="1" dirty="0">
                          <a:solidFill>
                            <a:schemeClr val="tx1">
                              <a:lumMod val="85000"/>
                              <a:lumOff val="15000"/>
                            </a:schemeClr>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lumMod val="85000"/>
                              <a:lumOff val="15000"/>
                            </a:schemeClr>
                          </a:solidFill>
                          <a:effectLst/>
                          <a:latin typeface="Tahoma" panose="020B0604030504040204" pitchFamily="34" charset="0"/>
                          <a:ea typeface="Tahoma" panose="020B0604030504040204" pitchFamily="34" charset="0"/>
                          <a:cs typeface="Tahoma" panose="020B0604030504040204" pitchFamily="34" charset="0"/>
                        </a:rPr>
                        <a:t>vận</a:t>
                      </a:r>
                      <a:r>
                        <a:rPr lang="en-US" sz="4400" b="1" dirty="0">
                          <a:solidFill>
                            <a:schemeClr val="tx1">
                              <a:lumMod val="85000"/>
                              <a:lumOff val="15000"/>
                            </a:schemeClr>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lumMod val="85000"/>
                              <a:lumOff val="15000"/>
                            </a:schemeClr>
                          </a:solidFill>
                          <a:effectLst/>
                          <a:latin typeface="Tahoma" panose="020B0604030504040204" pitchFamily="34" charset="0"/>
                          <a:ea typeface="Tahoma" panose="020B0604030504040204" pitchFamily="34" charset="0"/>
                          <a:cs typeface="Tahoma" panose="020B0604030504040204" pitchFamily="34" charset="0"/>
                        </a:rPr>
                        <a:t>tốc</a:t>
                      </a:r>
                      <a:r>
                        <a:rPr lang="en-US" sz="4400" b="1" dirty="0">
                          <a:solidFill>
                            <a:schemeClr val="tx1">
                              <a:lumMod val="85000"/>
                              <a:lumOff val="15000"/>
                            </a:schemeClr>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lumMod val="85000"/>
                              <a:lumOff val="15000"/>
                            </a:schemeClr>
                          </a:solidFill>
                          <a:effectLst/>
                          <a:latin typeface="Tahoma" panose="020B0604030504040204" pitchFamily="34" charset="0"/>
                          <a:ea typeface="Tahoma" panose="020B0604030504040204" pitchFamily="34" charset="0"/>
                          <a:cs typeface="Tahoma" panose="020B0604030504040204" pitchFamily="34" charset="0"/>
                        </a:rPr>
                        <a:t>bằng</a:t>
                      </a:r>
                      <a:r>
                        <a:rPr lang="en-US" sz="4400" b="1" dirty="0">
                          <a:solidFill>
                            <a:schemeClr val="tx1">
                              <a:lumMod val="85000"/>
                              <a:lumOff val="15000"/>
                            </a:schemeClr>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lumMod val="85000"/>
                              <a:lumOff val="15000"/>
                            </a:schemeClr>
                          </a:solidFill>
                          <a:effectLst/>
                          <a:latin typeface="Tahoma" panose="020B0604030504040204" pitchFamily="34" charset="0"/>
                          <a:ea typeface="Tahoma" panose="020B0604030504040204" pitchFamily="34" charset="0"/>
                          <a:cs typeface="Tahoma" panose="020B0604030504040204" pitchFamily="34" charset="0"/>
                        </a:rPr>
                        <a:t>vectơ</a:t>
                      </a:r>
                      <a:r>
                        <a:rPr lang="en-US" sz="4400" b="1" dirty="0">
                          <a:solidFill>
                            <a:schemeClr val="tx1">
                              <a:lumMod val="85000"/>
                              <a:lumOff val="15000"/>
                            </a:schemeClr>
                          </a:solidFill>
                          <a:effectLst/>
                          <a:latin typeface="Tahoma" panose="020B0604030504040204" pitchFamily="34" charset="0"/>
                          <a:ea typeface="Tahoma" panose="020B0604030504040204" pitchFamily="34" charset="0"/>
                          <a:cs typeface="Tahoma" panose="020B0604030504040204" pitchFamily="34" charset="0"/>
                        </a:rPr>
                        <a:t>.</a:t>
                      </a:r>
                    </a:p>
                  </a:txBody>
                  <a:tcPr marL="471488" marR="282893" marT="282893" marB="282893">
                    <a:lnL w="38100" cap="flat" cmpd="sng" algn="ctr">
                      <a:solidFill>
                        <a:srgbClr val="FFFFFF"/>
                      </a:solidFill>
                      <a:prstDash val="solid"/>
                    </a:lnL>
                    <a:lnR w="38100" cap="flat" cmpd="sng" algn="ctr">
                      <a:noFill/>
                      <a:prstDash val="solid"/>
                    </a:lnR>
                    <a:lnT w="38100" cap="flat" cmpd="sng" algn="ctr">
                      <a:solidFill>
                        <a:srgbClr val="FFFFFF"/>
                      </a:solidFill>
                      <a:prstDash val="solid"/>
                    </a:lnT>
                    <a:lnB w="12700" cmpd="sng">
                      <a:noFill/>
                      <a:prstDash val="solid"/>
                    </a:lnB>
                    <a:solidFill>
                      <a:srgbClr val="878E8B">
                        <a:alpha val="14902"/>
                      </a:srgbClr>
                    </a:solidFill>
                  </a:tcPr>
                </a:tc>
                <a:extLst>
                  <a:ext uri="{0D108BD9-81ED-4DB2-BD59-A6C34878D82A}">
                    <a16:rowId xmlns="" xmlns:a16="http://schemas.microsoft.com/office/drawing/2014/main" val="2837775753"/>
                  </a:ext>
                </a:extLst>
              </a:tr>
            </a:tbl>
          </a:graphicData>
        </a:graphic>
      </p:graphicFrame>
    </p:spTree>
    <p:extLst>
      <p:ext uri="{BB962C8B-B14F-4D97-AF65-F5344CB8AC3E}">
        <p14:creationId xmlns:p14="http://schemas.microsoft.com/office/powerpoint/2010/main" val="290752178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9" name="Content Placeholder 2">
                <a:extLst>
                  <a:ext uri="{FF2B5EF4-FFF2-40B4-BE49-F238E27FC236}">
                    <a16:creationId xmlns:a16="http://schemas.microsoft.com/office/drawing/2014/main" xmlns="" id="{14822BB7-DB89-4357-87F0-6E511FC44A6A}"/>
                  </a:ext>
                </a:extLst>
              </p:cNvPr>
              <p:cNvSpPr txBox="1">
                <a:spLocks/>
              </p:cNvSpPr>
              <p:nvPr/>
            </p:nvSpPr>
            <p:spPr>
              <a:xfrm>
                <a:off x="859220" y="3204260"/>
                <a:ext cx="12018580" cy="9905999"/>
              </a:xfrm>
              <a:prstGeom prst="rect">
                <a:avLst/>
              </a:prstGeom>
              <a:solidFill>
                <a:srgbClr val="E7F7FF"/>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sz="4400" b="1" u="sng" dirty="0">
                    <a:solidFill>
                      <a:srgbClr val="FF0000"/>
                    </a:solidFill>
                    <a:latin typeface="Tahoma" panose="020B0604030504040204" pitchFamily="34" charset="0"/>
                    <a:ea typeface="Tahoma" panose="020B0604030504040204" pitchFamily="34" charset="0"/>
                    <a:cs typeface="Tahoma" panose="020B0604030504040204" pitchFamily="34" charset="0"/>
                  </a:rPr>
                  <a:t>Bài 3</a:t>
                </a:r>
              </a:p>
              <a:p>
                <a:pPr marL="0" indent="0">
                  <a:lnSpc>
                    <a:spcPct val="100000"/>
                  </a:lnSpc>
                  <a:buFont typeface="Arial" panose="020B0604020202020204" pitchFamily="34" charset="0"/>
                  <a:buNone/>
                </a:pP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Cho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tứ</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giác</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solidFill>
                          <a:prstClr val="black"/>
                        </a:solidFill>
                        <a:latin typeface="Cambria Math" panose="02040503050406030204" pitchFamily="18" charset="0"/>
                      </a:rPr>
                      <m:t>𝑨𝑩𝑪𝑫</m:t>
                    </m:r>
                  </m:oMath>
                </a14:m>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Chứng</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minh</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rằng</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nếu</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sz="4400" b="1" i="1">
                            <a:solidFill>
                              <a:prstClr val="black"/>
                            </a:solidFill>
                            <a:latin typeface="Cambria Math"/>
                          </a:rPr>
                        </m:ctrlPr>
                      </m:accPr>
                      <m:e>
                        <m:r>
                          <a:rPr lang="en-US" sz="4400" b="1" i="1">
                            <a:solidFill>
                              <a:prstClr val="black"/>
                            </a:solidFill>
                            <a:latin typeface="Cambria Math" panose="02040503050406030204" pitchFamily="18" charset="0"/>
                          </a:rPr>
                          <m:t>𝑨𝑩</m:t>
                        </m:r>
                      </m:e>
                    </m:acc>
                    <m:r>
                      <a:rPr lang="en-US" sz="4400" b="1" i="1">
                        <a:solidFill>
                          <a:prstClr val="black"/>
                        </a:solidFill>
                        <a:latin typeface="Cambria Math" panose="02040503050406030204" pitchFamily="18" charset="0"/>
                      </a:rPr>
                      <m:t>=</m:t>
                    </m:r>
                    <m:acc>
                      <m:accPr>
                        <m:chr m:val="⃗"/>
                        <m:ctrlPr>
                          <a:rPr lang="en-US" sz="4400" b="1" i="1">
                            <a:solidFill>
                              <a:prstClr val="black"/>
                            </a:solidFill>
                            <a:latin typeface="Cambria Math"/>
                          </a:rPr>
                        </m:ctrlPr>
                      </m:accPr>
                      <m:e>
                        <m:r>
                          <a:rPr lang="en-US" sz="4400" b="1" i="1">
                            <a:solidFill>
                              <a:prstClr val="black"/>
                            </a:solidFill>
                            <a:latin typeface="Cambria Math" panose="02040503050406030204" pitchFamily="18" charset="0"/>
                          </a:rPr>
                          <m:t>𝑫𝑪</m:t>
                        </m:r>
                      </m:e>
                    </m:acc>
                  </m:oMath>
                </a14:m>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thì</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sz="4400" b="1" i="1">
                            <a:solidFill>
                              <a:prstClr val="black"/>
                            </a:solidFill>
                            <a:latin typeface="Cambria Math"/>
                          </a:rPr>
                        </m:ctrlPr>
                      </m:accPr>
                      <m:e>
                        <m:r>
                          <a:rPr lang="en-US" sz="4400" b="1" i="1">
                            <a:solidFill>
                              <a:prstClr val="black"/>
                            </a:solidFill>
                            <a:latin typeface="Cambria Math" panose="02040503050406030204" pitchFamily="18" charset="0"/>
                          </a:rPr>
                          <m:t>𝑨𝑫</m:t>
                        </m:r>
                      </m:e>
                    </m:acc>
                    <m:r>
                      <a:rPr lang="en-US" sz="4400" b="1" i="1">
                        <a:solidFill>
                          <a:prstClr val="black"/>
                        </a:solidFill>
                        <a:latin typeface="Cambria Math" panose="02040503050406030204" pitchFamily="18" charset="0"/>
                      </a:rPr>
                      <m:t>=</m:t>
                    </m:r>
                    <m:acc>
                      <m:accPr>
                        <m:chr m:val="⃗"/>
                        <m:ctrlPr>
                          <a:rPr lang="en-US" sz="4400" b="1" i="1">
                            <a:solidFill>
                              <a:prstClr val="black"/>
                            </a:solidFill>
                            <a:latin typeface="Cambria Math"/>
                          </a:rPr>
                        </m:ctrlPr>
                      </m:accPr>
                      <m:e>
                        <m:r>
                          <a:rPr lang="en-US" sz="4400" b="1" i="1">
                            <a:solidFill>
                              <a:prstClr val="black"/>
                            </a:solidFill>
                            <a:latin typeface="Cambria Math" panose="02040503050406030204" pitchFamily="18" charset="0"/>
                          </a:rPr>
                          <m:t>𝑩𝑪</m:t>
                        </m:r>
                      </m:e>
                    </m:acc>
                    <m:r>
                      <a:rPr lang="en-US" sz="4400" b="1" i="1" smtClean="0">
                        <a:solidFill>
                          <a:prstClr val="black"/>
                        </a:solidFill>
                        <a:latin typeface="Cambria Math" panose="02040503050406030204" pitchFamily="18" charset="0"/>
                      </a:rPr>
                      <m:t>.</m:t>
                    </m:r>
                  </m:oMath>
                </a14:m>
                <a:endPar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99" name="Content Placeholder 2">
                <a:extLst>
                  <a:ext uri="{FF2B5EF4-FFF2-40B4-BE49-F238E27FC236}">
                    <a16:creationId xmlns:a16="http://schemas.microsoft.com/office/drawing/2014/main" id="{14822BB7-DB89-4357-87F0-6E511FC44A6A}"/>
                  </a:ext>
                </a:extLst>
              </p:cNvPr>
              <p:cNvSpPr txBox="1">
                <a:spLocks noRot="1" noChangeAspect="1" noMove="1" noResize="1" noEditPoints="1" noAdjustHandles="1" noChangeArrowheads="1" noChangeShapeType="1" noTextEdit="1"/>
              </p:cNvSpPr>
              <p:nvPr/>
            </p:nvSpPr>
            <p:spPr>
              <a:xfrm>
                <a:off x="859220" y="3204260"/>
                <a:ext cx="12018580" cy="9905999"/>
              </a:xfrm>
              <a:prstGeom prst="rect">
                <a:avLst/>
              </a:prstGeom>
              <a:blipFill>
                <a:blip r:embed="rId3"/>
                <a:stretch>
                  <a:fillRect l="-2026" t="-1229"/>
                </a:stretch>
              </a:blipFill>
              <a:ln>
                <a:solidFill>
                  <a:srgbClr val="00B0F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Content Placeholder 2">
                <a:extLst>
                  <a:ext uri="{FF2B5EF4-FFF2-40B4-BE49-F238E27FC236}">
                    <a16:creationId xmlns:a16="http://schemas.microsoft.com/office/drawing/2014/main" xmlns="" id="{08B49A2E-2A9D-46FD-AE9C-29462A33F0E6}"/>
                  </a:ext>
                </a:extLst>
              </p:cNvPr>
              <p:cNvSpPr txBox="1">
                <a:spLocks/>
              </p:cNvSpPr>
              <p:nvPr/>
            </p:nvSpPr>
            <p:spPr>
              <a:xfrm>
                <a:off x="13072243" y="3204260"/>
                <a:ext cx="10945089" cy="9905999"/>
              </a:xfrm>
              <a:prstGeom prst="rect">
                <a:avLst/>
              </a:prstGeom>
              <a:solidFill>
                <a:srgbClr val="E7F7FF"/>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gn="ctr">
                  <a:lnSpc>
                    <a:spcPct val="100000"/>
                  </a:lnSpc>
                  <a:buFont typeface="Arial" panose="020B0604020202020204" pitchFamily="34" charset="0"/>
                  <a:buNone/>
                </a:pPr>
                <a:r>
                  <a:rPr lang="en-US" sz="4400" b="1" dirty="0">
                    <a:solidFill>
                      <a:srgbClr val="FF0000"/>
                    </a:solidFill>
                    <a:latin typeface="Tahoma" panose="020B0604030504040204" pitchFamily="34" charset="0"/>
                    <a:ea typeface="Tahoma" panose="020B0604030504040204" pitchFamily="34" charset="0"/>
                    <a:cs typeface="Tahoma" panose="020B0604030504040204" pitchFamily="34" charset="0"/>
                  </a:rPr>
                  <a:t>Hướng </a:t>
                </a:r>
                <a:r>
                  <a:rPr lang="en-US" sz="4400" b="1" dirty="0" err="1">
                    <a:solidFill>
                      <a:srgbClr val="FF0000"/>
                    </a:solidFill>
                    <a:latin typeface="Tahoma" panose="020B0604030504040204" pitchFamily="34" charset="0"/>
                    <a:ea typeface="Tahoma" panose="020B0604030504040204" pitchFamily="34" charset="0"/>
                    <a:cs typeface="Tahoma" panose="020B0604030504040204" pitchFamily="34" charset="0"/>
                  </a:rPr>
                  <a:t>dẫn</a:t>
                </a:r>
                <a:r>
                  <a:rPr lang="en-US" sz="44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FF0000"/>
                    </a:solidFill>
                    <a:latin typeface="Tahoma" panose="020B0604030504040204" pitchFamily="34" charset="0"/>
                    <a:ea typeface="Tahoma" panose="020B0604030504040204" pitchFamily="34" charset="0"/>
                    <a:cs typeface="Tahoma" panose="020B0604030504040204" pitchFamily="34" charset="0"/>
                  </a:rPr>
                  <a:t>giải</a:t>
                </a:r>
                <a:r>
                  <a:rPr lang="en-US" sz="4400" b="1" dirty="0">
                    <a:solidFill>
                      <a:srgbClr val="FF0000"/>
                    </a:solidFill>
                    <a:latin typeface="Tahoma" panose="020B0604030504040204" pitchFamily="34" charset="0"/>
                    <a:ea typeface="Tahoma" panose="020B0604030504040204" pitchFamily="34" charset="0"/>
                    <a:cs typeface="Tahoma" panose="020B0604030504040204" pitchFamily="34" charset="0"/>
                  </a:rPr>
                  <a:t>:</a:t>
                </a:r>
              </a:p>
              <a:p>
                <a:pPr marL="0" indent="0">
                  <a:lnSpc>
                    <a:spcPct val="100000"/>
                  </a:lnSpc>
                  <a:buFont typeface="Arial" panose="020B0604020202020204" pitchFamily="34" charset="0"/>
                  <a:buNone/>
                </a:pP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Cho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tứ</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giác</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solidFill>
                          <a:prstClr val="black"/>
                        </a:solidFill>
                        <a:latin typeface="Cambria Math" panose="02040503050406030204" pitchFamily="18" charset="0"/>
                      </a:rPr>
                      <m:t>𝑨𝑩𝑪𝑫</m:t>
                    </m:r>
                  </m:oMath>
                </a14:m>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có </a:t>
                </a:r>
                <a14:m>
                  <m:oMath xmlns:m="http://schemas.openxmlformats.org/officeDocument/2006/math">
                    <m:acc>
                      <m:accPr>
                        <m:chr m:val="⃗"/>
                        <m:ctrlPr>
                          <a:rPr lang="en-US" sz="4400" b="1" i="1">
                            <a:solidFill>
                              <a:prstClr val="black"/>
                            </a:solidFill>
                            <a:latin typeface="Cambria Math"/>
                          </a:rPr>
                        </m:ctrlPr>
                      </m:accPr>
                      <m:e>
                        <m:r>
                          <a:rPr lang="en-US" sz="4400" b="1" i="1">
                            <a:solidFill>
                              <a:prstClr val="black"/>
                            </a:solidFill>
                            <a:latin typeface="Cambria Math" panose="02040503050406030204" pitchFamily="18" charset="0"/>
                          </a:rPr>
                          <m:t>𝑨𝑩</m:t>
                        </m:r>
                      </m:e>
                    </m:acc>
                    <m:r>
                      <a:rPr lang="en-US" sz="4400" b="1" i="1">
                        <a:solidFill>
                          <a:prstClr val="black"/>
                        </a:solidFill>
                        <a:latin typeface="Cambria Math" panose="02040503050406030204" pitchFamily="18" charset="0"/>
                      </a:rPr>
                      <m:t>=</m:t>
                    </m:r>
                    <m:acc>
                      <m:accPr>
                        <m:chr m:val="⃗"/>
                        <m:ctrlPr>
                          <a:rPr lang="en-US" sz="4400" b="1" i="1">
                            <a:solidFill>
                              <a:prstClr val="black"/>
                            </a:solidFill>
                            <a:latin typeface="Cambria Math"/>
                          </a:rPr>
                        </m:ctrlPr>
                      </m:accPr>
                      <m:e>
                        <m:r>
                          <a:rPr lang="en-US" sz="4400" b="1" i="1">
                            <a:solidFill>
                              <a:prstClr val="black"/>
                            </a:solidFill>
                            <a:latin typeface="Cambria Math" panose="02040503050406030204" pitchFamily="18" charset="0"/>
                          </a:rPr>
                          <m:t>𝑫𝑪</m:t>
                        </m:r>
                      </m:e>
                    </m:acc>
                  </m:oMath>
                </a14:m>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nên</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solidFill>
                          <a:prstClr val="black"/>
                        </a:solidFill>
                        <a:latin typeface="Cambria Math" panose="02040503050406030204" pitchFamily="18" charset="0"/>
                      </a:rPr>
                      <m:t>𝑨𝑩</m:t>
                    </m:r>
                    <m:r>
                      <a:rPr lang="en-US" sz="4400" b="1" i="1">
                        <a:solidFill>
                          <a:prstClr val="black"/>
                        </a:solidFill>
                        <a:latin typeface="Cambria Math" panose="02040503050406030204" pitchFamily="18" charset="0"/>
                      </a:rPr>
                      <m:t>=</m:t>
                    </m:r>
                    <m:r>
                      <a:rPr lang="en-US" sz="4400" b="1" i="1">
                        <a:solidFill>
                          <a:prstClr val="black"/>
                        </a:solidFill>
                        <a:latin typeface="Cambria Math" panose="02040503050406030204" pitchFamily="18" charset="0"/>
                      </a:rPr>
                      <m:t>𝑫𝑪</m:t>
                    </m:r>
                    <m:r>
                      <a:rPr lang="en-US" sz="4400" b="1" i="1">
                        <a:solidFill>
                          <a:prstClr val="black"/>
                        </a:solidFill>
                        <a:latin typeface="Cambria Math" panose="02040503050406030204" pitchFamily="18" charset="0"/>
                      </a:rPr>
                      <m:t>,</m:t>
                    </m:r>
                    <m:r>
                      <a:rPr lang="en-US" sz="4400" b="1" i="1">
                        <a:solidFill>
                          <a:prstClr val="black"/>
                        </a:solidFill>
                        <a:latin typeface="Cambria Math" panose="02040503050406030204" pitchFamily="18" charset="0"/>
                      </a:rPr>
                      <m:t>𝑨𝑩</m:t>
                    </m:r>
                    <m:r>
                      <a:rPr lang="en-US" sz="4400" b="1" i="1">
                        <a:solidFill>
                          <a:prstClr val="black"/>
                        </a:solidFill>
                        <a:latin typeface="Cambria Math" panose="02040503050406030204" pitchFamily="18" charset="0"/>
                      </a:rPr>
                      <m:t>//</m:t>
                    </m:r>
                    <m:r>
                      <a:rPr lang="en-US" sz="4400" b="1" i="1">
                        <a:solidFill>
                          <a:prstClr val="black"/>
                        </a:solidFill>
                        <a:latin typeface="Cambria Math" panose="02040503050406030204" pitchFamily="18" charset="0"/>
                      </a:rPr>
                      <m:t>𝑫𝑪</m:t>
                    </m:r>
                  </m:oMath>
                </a14:m>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và</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chiều</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từ</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đến</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B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cùng</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chiều</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từ</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D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đến</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C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nên</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tứ</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giác</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solidFill>
                          <a:prstClr val="black"/>
                        </a:solidFill>
                        <a:latin typeface="Cambria Math" panose="02040503050406030204" pitchFamily="18" charset="0"/>
                      </a:rPr>
                      <m:t>𝑨𝑩𝑪𝑫</m:t>
                    </m:r>
                    <m:r>
                      <a:rPr lang="en-US" sz="4400" b="1" i="1" smtClean="0">
                        <a:solidFill>
                          <a:prstClr val="black"/>
                        </a:solidFill>
                        <a:latin typeface="Cambria Math" panose="02040503050406030204" pitchFamily="18" charset="0"/>
                      </a:rPr>
                      <m:t> </m:t>
                    </m:r>
                  </m:oMath>
                </a14:m>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là</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hình</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bình</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hành</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p>
              <a:p>
                <a:pPr marL="0" indent="0">
                  <a:lnSpc>
                    <a:spcPct val="100000"/>
                  </a:lnSpc>
                  <a:buFont typeface="Arial" panose="020B0604020202020204" pitchFamily="34" charset="0"/>
                  <a:buNone/>
                </a:pP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Suy</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ra</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sz="4400" b="1" i="1">
                            <a:solidFill>
                              <a:prstClr val="black"/>
                            </a:solidFill>
                            <a:latin typeface="Cambria Math"/>
                          </a:rPr>
                        </m:ctrlPr>
                      </m:accPr>
                      <m:e>
                        <m:r>
                          <a:rPr lang="en-US" sz="4400" b="1" i="1">
                            <a:solidFill>
                              <a:prstClr val="black"/>
                            </a:solidFill>
                            <a:latin typeface="Cambria Math" panose="02040503050406030204" pitchFamily="18" charset="0"/>
                          </a:rPr>
                          <m:t>𝑨𝑫</m:t>
                        </m:r>
                      </m:e>
                    </m:acc>
                    <m:r>
                      <a:rPr lang="en-US" sz="4400" b="1" i="1">
                        <a:solidFill>
                          <a:prstClr val="black"/>
                        </a:solidFill>
                        <a:latin typeface="Cambria Math" panose="02040503050406030204" pitchFamily="18" charset="0"/>
                      </a:rPr>
                      <m:t>=</m:t>
                    </m:r>
                    <m:acc>
                      <m:accPr>
                        <m:chr m:val="⃗"/>
                        <m:ctrlPr>
                          <a:rPr lang="en-US" sz="4400" b="1" i="1">
                            <a:solidFill>
                              <a:prstClr val="black"/>
                            </a:solidFill>
                            <a:latin typeface="Cambria Math"/>
                          </a:rPr>
                        </m:ctrlPr>
                      </m:accPr>
                      <m:e>
                        <m:r>
                          <a:rPr lang="en-US" sz="4400" b="1" i="1">
                            <a:solidFill>
                              <a:prstClr val="black"/>
                            </a:solidFill>
                            <a:latin typeface="Cambria Math" panose="02040503050406030204" pitchFamily="18" charset="0"/>
                          </a:rPr>
                          <m:t>𝑩𝑪</m:t>
                        </m:r>
                      </m:e>
                    </m:acc>
                  </m:oMath>
                </a14:m>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7" name="Content Placeholder 2">
                <a:extLst>
                  <a:ext uri="{FF2B5EF4-FFF2-40B4-BE49-F238E27FC236}">
                    <a16:creationId xmlns:a16="http://schemas.microsoft.com/office/drawing/2014/main" id="{08B49A2E-2A9D-46FD-AE9C-29462A33F0E6}"/>
                  </a:ext>
                </a:extLst>
              </p:cNvPr>
              <p:cNvSpPr txBox="1">
                <a:spLocks noRot="1" noChangeAspect="1" noMove="1" noResize="1" noEditPoints="1" noAdjustHandles="1" noChangeArrowheads="1" noChangeShapeType="1" noTextEdit="1"/>
              </p:cNvSpPr>
              <p:nvPr/>
            </p:nvSpPr>
            <p:spPr>
              <a:xfrm>
                <a:off x="13072243" y="3204260"/>
                <a:ext cx="10945089" cy="9905999"/>
              </a:xfrm>
              <a:prstGeom prst="rect">
                <a:avLst/>
              </a:prstGeom>
              <a:blipFill>
                <a:blip r:embed="rId4"/>
                <a:stretch>
                  <a:fillRect l="-2169" t="-1229"/>
                </a:stretch>
              </a:blipFill>
              <a:ln>
                <a:solidFill>
                  <a:srgbClr val="00B0F0"/>
                </a:solidFill>
              </a:ln>
            </p:spPr>
            <p:txBody>
              <a:bodyPr/>
              <a:lstStyle/>
              <a:p>
                <a:r>
                  <a:rPr lang="en-US">
                    <a:noFill/>
                  </a:rPr>
                  <a:t> </a:t>
                </a:r>
              </a:p>
            </p:txBody>
          </p:sp>
        </mc:Fallback>
      </mc:AlternateContent>
      <p:sp>
        <p:nvSpPr>
          <p:cNvPr id="4" name="Rectangle 11">
            <a:extLst>
              <a:ext uri="{FF2B5EF4-FFF2-40B4-BE49-F238E27FC236}">
                <a16:creationId xmlns:a16="http://schemas.microsoft.com/office/drawing/2014/main" xmlns="" id="{87DC6020-EEAB-4394-9895-CD5CFCDEDBA3}"/>
              </a:ext>
            </a:extLst>
          </p:cNvPr>
          <p:cNvSpPr>
            <a:spLocks noChangeArrowheads="1"/>
          </p:cNvSpPr>
          <p:nvPr/>
        </p:nvSpPr>
        <p:spPr bwMode="auto">
          <a:xfrm>
            <a:off x="0" y="0"/>
            <a:ext cx="2438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grpSp>
        <p:nvGrpSpPr>
          <p:cNvPr id="10" name="Group 9">
            <a:extLst>
              <a:ext uri="{FF2B5EF4-FFF2-40B4-BE49-F238E27FC236}">
                <a16:creationId xmlns:a16="http://schemas.microsoft.com/office/drawing/2014/main" xmlns="" id="{1EC662DA-1858-4335-A5D4-9997D7B41474}"/>
              </a:ext>
            </a:extLst>
          </p:cNvPr>
          <p:cNvGrpSpPr>
            <a:grpSpLocks/>
          </p:cNvGrpSpPr>
          <p:nvPr/>
        </p:nvGrpSpPr>
        <p:grpSpPr>
          <a:xfrm>
            <a:off x="0" y="0"/>
            <a:ext cx="186055" cy="158750"/>
            <a:chOff x="31572" y="60276"/>
            <a:chExt cx="261467" cy="196127"/>
          </a:xfrm>
        </p:grpSpPr>
        <p:sp>
          <p:nvSpPr>
            <p:cNvPr id="11" name="Arrow: Chevron 10">
              <a:extLst>
                <a:ext uri="{FF2B5EF4-FFF2-40B4-BE49-F238E27FC236}">
                  <a16:creationId xmlns:a16="http://schemas.microsoft.com/office/drawing/2014/main" xmlns="" id="{94061DDF-5D56-4E64-B82C-46E8B4E86189}"/>
                </a:ext>
              </a:extLst>
            </p:cNvPr>
            <p:cNvSpPr/>
            <p:nvPr/>
          </p:nvSpPr>
          <p:spPr>
            <a:xfrm>
              <a:off x="31572" y="60341"/>
              <a:ext cx="162630" cy="196062"/>
            </a:xfrm>
            <a:prstGeom prst="chevron">
              <a:avLst/>
            </a:prstGeom>
            <a:solidFill>
              <a:srgbClr val="4472C4"/>
            </a:solidFill>
            <a:ln w="12700" cap="flat" cmpd="sng" algn="ctr">
              <a:noFill/>
              <a:prstDash val="solid"/>
              <a:miter lim="800000"/>
            </a:ln>
            <a:effectLst/>
          </p:spPr>
          <p:txBody>
            <a:bodyPr rtlCol="0" anchor="ctr"/>
            <a:lstStyle/>
            <a:p>
              <a:pPr>
                <a:lnSpc>
                  <a:spcPct val="107000"/>
                </a:lnSpc>
                <a:spcAft>
                  <a:spcPts val="800"/>
                </a:spcAft>
              </a:pPr>
              <a:r>
                <a:rPr lang="en-US" sz="1200">
                  <a:solidFill>
                    <a:prstClr val="black"/>
                  </a:solidFill>
                  <a:latin typeface="Times New Roman" panose="02020603050405020304" pitchFamily="18" charset="0"/>
                  <a:ea typeface="Calibri" panose="020F0502020204030204" pitchFamily="34" charset="0"/>
                </a:rPr>
                <a:t> </a:t>
              </a:r>
            </a:p>
          </p:txBody>
        </p:sp>
        <p:sp>
          <p:nvSpPr>
            <p:cNvPr id="12" name="Arrow: Chevron 11">
              <a:extLst>
                <a:ext uri="{FF2B5EF4-FFF2-40B4-BE49-F238E27FC236}">
                  <a16:creationId xmlns:a16="http://schemas.microsoft.com/office/drawing/2014/main" xmlns="" id="{4B4C7A69-0634-4A3C-AFFD-A6D1A6AFB32D}"/>
                </a:ext>
              </a:extLst>
            </p:cNvPr>
            <p:cNvSpPr/>
            <p:nvPr/>
          </p:nvSpPr>
          <p:spPr>
            <a:xfrm>
              <a:off x="116273" y="60276"/>
              <a:ext cx="176766" cy="196062"/>
            </a:xfrm>
            <a:prstGeom prst="chevron">
              <a:avLst/>
            </a:prstGeom>
            <a:solidFill>
              <a:srgbClr val="FFC000"/>
            </a:solidFill>
            <a:ln w="12700" cap="flat" cmpd="sng" algn="ctr">
              <a:noFill/>
              <a:prstDash val="solid"/>
              <a:miter lim="800000"/>
            </a:ln>
            <a:effectLst/>
          </p:spPr>
          <p:txBody>
            <a:bodyPr rtlCol="0" anchor="ctr"/>
            <a:lstStyle/>
            <a:p>
              <a:pPr>
                <a:lnSpc>
                  <a:spcPct val="107000"/>
                </a:lnSpc>
                <a:spcAft>
                  <a:spcPts val="800"/>
                </a:spcAft>
              </a:pPr>
              <a:r>
                <a:rPr lang="en-US" sz="1200">
                  <a:solidFill>
                    <a:prstClr val="black"/>
                  </a:solidFill>
                  <a:latin typeface="Times New Roman" panose="02020603050405020304" pitchFamily="18" charset="0"/>
                  <a:ea typeface="Calibri" panose="020F0502020204030204" pitchFamily="34" charset="0"/>
                </a:rPr>
                <a:t> </a:t>
              </a:r>
            </a:p>
          </p:txBody>
        </p:sp>
      </p:grpSp>
      <p:sp>
        <p:nvSpPr>
          <p:cNvPr id="8" name="Title 1">
            <a:extLst>
              <a:ext uri="{FF2B5EF4-FFF2-40B4-BE49-F238E27FC236}">
                <a16:creationId xmlns:a16="http://schemas.microsoft.com/office/drawing/2014/main" xmlns="" id="{78EB8E40-6AB0-4F44-ACB9-5D45CFF2D5C1}"/>
              </a:ext>
            </a:extLst>
          </p:cNvPr>
          <p:cNvSpPr txBox="1">
            <a:spLocks/>
          </p:cNvSpPr>
          <p:nvPr/>
        </p:nvSpPr>
        <p:spPr>
          <a:xfrm>
            <a:off x="838199" y="1905000"/>
            <a:ext cx="23213292" cy="1066800"/>
          </a:xfrm>
          <a:prstGeom prst="rect">
            <a:avLst/>
          </a:prstGeom>
          <a:solidFill>
            <a:schemeClr val="bg1">
              <a:lumMod val="95000"/>
            </a:schemeClr>
          </a:solidFill>
          <a:ln>
            <a:solidFill>
              <a:schemeClr val="tx2">
                <a:lumMod val="20000"/>
                <a:lumOff val="80000"/>
              </a:schemeClr>
            </a:solidFill>
          </a:ln>
        </p:spPr>
        <p:txBody>
          <a:bodyPr/>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pPr algn="ctr"/>
            <a:r>
              <a:rPr lang="en-US" sz="4800" b="1" dirty="0" err="1">
                <a:solidFill>
                  <a:srgbClr val="242452"/>
                </a:solidFill>
                <a:latin typeface="Tahoma" panose="020B0604030504040204" pitchFamily="34" charset="0"/>
                <a:ea typeface="Tahoma" panose="020B0604030504040204" pitchFamily="34" charset="0"/>
                <a:cs typeface="Tahoma" panose="020B0604030504040204" pitchFamily="34" charset="0"/>
              </a:rPr>
              <a:t>Vấn</a:t>
            </a:r>
            <a:r>
              <a:rPr lang="en-US" sz="4800" b="1" dirty="0">
                <a:solidFill>
                  <a:srgbClr val="242452"/>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242452"/>
                </a:solidFill>
                <a:latin typeface="Tahoma" panose="020B0604030504040204" pitchFamily="34" charset="0"/>
                <a:ea typeface="Tahoma" panose="020B0604030504040204" pitchFamily="34" charset="0"/>
                <a:cs typeface="Tahoma" panose="020B0604030504040204" pitchFamily="34" charset="0"/>
              </a:rPr>
              <a:t>đề</a:t>
            </a:r>
            <a:r>
              <a:rPr lang="en-US" sz="4800" b="1" dirty="0">
                <a:solidFill>
                  <a:srgbClr val="242452"/>
                </a:solidFill>
                <a:latin typeface="Tahoma" panose="020B0604030504040204" pitchFamily="34" charset="0"/>
                <a:ea typeface="Tahoma" panose="020B0604030504040204" pitchFamily="34" charset="0"/>
                <a:cs typeface="Tahoma" panose="020B0604030504040204" pitchFamily="34" charset="0"/>
              </a:rPr>
              <a:t> 2: </a:t>
            </a:r>
            <a:r>
              <a:rPr lang="en-US" sz="4800" b="1" dirty="0" err="1">
                <a:solidFill>
                  <a:srgbClr val="242452"/>
                </a:solidFill>
                <a:latin typeface="Tahoma" panose="020B0604030504040204" pitchFamily="34" charset="0"/>
                <a:ea typeface="Tahoma" panose="020B0604030504040204" pitchFamily="34" charset="0"/>
                <a:cs typeface="Tahoma" panose="020B0604030504040204" pitchFamily="34" charset="0"/>
              </a:rPr>
              <a:t>Chứng</a:t>
            </a:r>
            <a:r>
              <a:rPr lang="en-US" sz="4800" b="1" dirty="0">
                <a:solidFill>
                  <a:srgbClr val="242452"/>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242452"/>
                </a:solidFill>
                <a:latin typeface="Tahoma" panose="020B0604030504040204" pitchFamily="34" charset="0"/>
                <a:ea typeface="Tahoma" panose="020B0604030504040204" pitchFamily="34" charset="0"/>
                <a:cs typeface="Tahoma" panose="020B0604030504040204" pitchFamily="34" charset="0"/>
              </a:rPr>
              <a:t>minh</a:t>
            </a:r>
            <a:r>
              <a:rPr lang="en-US" sz="4800" b="1" dirty="0">
                <a:solidFill>
                  <a:srgbClr val="242452"/>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242452"/>
                </a:solidFill>
                <a:latin typeface="Tahoma" panose="020B0604030504040204" pitchFamily="34" charset="0"/>
                <a:ea typeface="Tahoma" panose="020B0604030504040204" pitchFamily="34" charset="0"/>
                <a:cs typeface="Tahoma" panose="020B0604030504040204" pitchFamily="34" charset="0"/>
              </a:rPr>
              <a:t>vectơ</a:t>
            </a:r>
            <a:r>
              <a:rPr lang="en-US" sz="4800" b="1" dirty="0">
                <a:solidFill>
                  <a:srgbClr val="242452"/>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242452"/>
                </a:solidFill>
                <a:latin typeface="Tahoma" panose="020B0604030504040204" pitchFamily="34" charset="0"/>
                <a:ea typeface="Tahoma" panose="020B0604030504040204" pitchFamily="34" charset="0"/>
                <a:cs typeface="Tahoma" panose="020B0604030504040204" pitchFamily="34" charset="0"/>
              </a:rPr>
              <a:t>bằng</a:t>
            </a:r>
            <a:r>
              <a:rPr lang="en-US" sz="4800" b="1" dirty="0">
                <a:solidFill>
                  <a:srgbClr val="242452"/>
                </a:solidFill>
                <a:latin typeface="Tahoma" panose="020B0604030504040204" pitchFamily="34" charset="0"/>
                <a:ea typeface="Tahoma" panose="020B0604030504040204" pitchFamily="34" charset="0"/>
                <a:cs typeface="Tahoma" panose="020B0604030504040204" pitchFamily="34" charset="0"/>
              </a:rPr>
              <a:t> nhau</a:t>
            </a:r>
            <a:endParaRPr lang="en-US" sz="4800" dirty="0">
              <a:solidFill>
                <a:srgbClr val="242452"/>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21951763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99"/>
                                        </p:tgtEl>
                                        <p:attrNameLst>
                                          <p:attrName>style.visibility</p:attrName>
                                        </p:attrNameLst>
                                      </p:cBhvr>
                                      <p:to>
                                        <p:strVal val="visible"/>
                                      </p:to>
                                    </p:set>
                                    <p:animEffect transition="in" filter="wipe(up)">
                                      <p:cBhvr>
                                        <p:cTn id="12" dur="500"/>
                                        <p:tgtEl>
                                          <p:spTgt spid="9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99">
                                            <p:txEl>
                                              <p:pRg st="0" end="0"/>
                                            </p:txEl>
                                          </p:spTgt>
                                        </p:tgtEl>
                                        <p:attrNameLst>
                                          <p:attrName>style.visibility</p:attrName>
                                        </p:attrNameLst>
                                      </p:cBhvr>
                                      <p:to>
                                        <p:strVal val="visible"/>
                                      </p:to>
                                    </p:set>
                                    <p:animEffect transition="in" filter="wipe(up)">
                                      <p:cBhvr>
                                        <p:cTn id="17" dur="500"/>
                                        <p:tgtEl>
                                          <p:spTgt spid="9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99">
                                            <p:txEl>
                                              <p:pRg st="1" end="1"/>
                                            </p:txEl>
                                          </p:spTgt>
                                        </p:tgtEl>
                                        <p:attrNameLst>
                                          <p:attrName>style.visibility</p:attrName>
                                        </p:attrNameLst>
                                      </p:cBhvr>
                                      <p:to>
                                        <p:strVal val="visible"/>
                                      </p:to>
                                    </p:set>
                                    <p:animEffect transition="in" filter="wipe(up)">
                                      <p:cBhvr>
                                        <p:cTn id="22" dur="500"/>
                                        <p:tgtEl>
                                          <p:spTgt spid="99">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7">
                                            <p:txEl>
                                              <p:pRg st="0" end="0"/>
                                            </p:txEl>
                                          </p:spTgt>
                                        </p:tgtEl>
                                        <p:attrNameLst>
                                          <p:attrName>style.visibility</p:attrName>
                                        </p:attrNameLst>
                                      </p:cBhvr>
                                      <p:to>
                                        <p:strVal val="visible"/>
                                      </p:to>
                                    </p:set>
                                    <p:animEffect transition="in" filter="wipe(up)">
                                      <p:cBhvr>
                                        <p:cTn id="32" dur="500"/>
                                        <p:tgtEl>
                                          <p:spTgt spid="7">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7">
                                            <p:txEl>
                                              <p:pRg st="1" end="1"/>
                                            </p:txEl>
                                          </p:spTgt>
                                        </p:tgtEl>
                                        <p:attrNameLst>
                                          <p:attrName>style.visibility</p:attrName>
                                        </p:attrNameLst>
                                      </p:cBhvr>
                                      <p:to>
                                        <p:strVal val="visible"/>
                                      </p:to>
                                    </p:set>
                                    <p:animEffect transition="in" filter="wipe(up)">
                                      <p:cBhvr>
                                        <p:cTn id="37" dur="500"/>
                                        <p:tgtEl>
                                          <p:spTgt spid="7">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7">
                                            <p:txEl>
                                              <p:pRg st="2" end="2"/>
                                            </p:txEl>
                                          </p:spTgt>
                                        </p:tgtEl>
                                        <p:attrNameLst>
                                          <p:attrName>style.visibility</p:attrName>
                                        </p:attrNameLst>
                                      </p:cBhvr>
                                      <p:to>
                                        <p:strVal val="visible"/>
                                      </p:to>
                                    </p:set>
                                    <p:animEffect transition="in" filter="wipe(up)">
                                      <p:cBhvr>
                                        <p:cTn id="42"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7" grpId="0" animBg="1"/>
      <p:bldP spid="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9" name="Content Placeholder 2">
                <a:extLst>
                  <a:ext uri="{FF2B5EF4-FFF2-40B4-BE49-F238E27FC236}">
                    <a16:creationId xmlns:a16="http://schemas.microsoft.com/office/drawing/2014/main" xmlns="" id="{14822BB7-DB89-4357-87F0-6E511FC44A6A}"/>
                  </a:ext>
                </a:extLst>
              </p:cNvPr>
              <p:cNvSpPr txBox="1">
                <a:spLocks/>
              </p:cNvSpPr>
              <p:nvPr/>
            </p:nvSpPr>
            <p:spPr>
              <a:xfrm>
                <a:off x="859220" y="3204260"/>
                <a:ext cx="10037380" cy="9905999"/>
              </a:xfrm>
              <a:prstGeom prst="rect">
                <a:avLst/>
              </a:prstGeom>
              <a:solidFill>
                <a:srgbClr val="E7F7FF"/>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sz="4400" b="1" u="sng" dirty="0">
                    <a:solidFill>
                      <a:srgbClr val="FF0000"/>
                    </a:solidFill>
                    <a:latin typeface="Tahoma" panose="020B0604030504040204" pitchFamily="34" charset="0"/>
                    <a:ea typeface="Tahoma" panose="020B0604030504040204" pitchFamily="34" charset="0"/>
                    <a:cs typeface="Tahoma" panose="020B0604030504040204" pitchFamily="34" charset="0"/>
                  </a:rPr>
                  <a:t>Bài 4</a:t>
                </a:r>
              </a:p>
              <a:p>
                <a:pPr marL="0" indent="0">
                  <a:lnSpc>
                    <a:spcPct val="100000"/>
                  </a:lnSpc>
                  <a:buFont typeface="Arial" panose="020B0604020202020204" pitchFamily="34" charset="0"/>
                  <a:buNone/>
                </a:pP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Cho tam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giác</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ABC.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Gọi</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D, E, F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lần</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lượt</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là</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trung</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điểm</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của </a:t>
                </a:r>
                <a14:m>
                  <m:oMath xmlns:m="http://schemas.openxmlformats.org/officeDocument/2006/math">
                    <m:r>
                      <a:rPr lang="en-US" sz="4400" b="1" i="1">
                        <a:solidFill>
                          <a:prstClr val="black"/>
                        </a:solidFill>
                        <a:latin typeface="Cambria Math" panose="02040503050406030204" pitchFamily="18" charset="0"/>
                      </a:rPr>
                      <m:t>𝑩𝑪</m:t>
                    </m:r>
                    <m:r>
                      <a:rPr lang="en-US" sz="4400" b="1" i="1">
                        <a:solidFill>
                          <a:prstClr val="black"/>
                        </a:solidFill>
                        <a:latin typeface="Cambria Math" panose="02040503050406030204" pitchFamily="18" charset="0"/>
                      </a:rPr>
                      <m:t>,</m:t>
                    </m:r>
                    <m:r>
                      <a:rPr lang="en-US" sz="4400" b="1" i="1">
                        <a:solidFill>
                          <a:prstClr val="black"/>
                        </a:solidFill>
                        <a:latin typeface="Cambria Math" panose="02040503050406030204" pitchFamily="18" charset="0"/>
                      </a:rPr>
                      <m:t>𝑪𝑨</m:t>
                    </m:r>
                    <m:r>
                      <a:rPr lang="en-US" sz="4400" b="1" i="1">
                        <a:solidFill>
                          <a:prstClr val="black"/>
                        </a:solidFill>
                        <a:latin typeface="Cambria Math" panose="02040503050406030204" pitchFamily="18" charset="0"/>
                      </a:rPr>
                      <m:t>,</m:t>
                    </m:r>
                    <m:r>
                      <a:rPr lang="en-US" sz="4400" b="1" i="1">
                        <a:solidFill>
                          <a:prstClr val="black"/>
                        </a:solidFill>
                        <a:latin typeface="Cambria Math" panose="02040503050406030204" pitchFamily="18" charset="0"/>
                      </a:rPr>
                      <m:t>𝑨𝑩</m:t>
                    </m:r>
                  </m:oMath>
                </a14:m>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Chứng</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minh</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rằng</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sz="4400" b="1" i="1">
                            <a:solidFill>
                              <a:prstClr val="black"/>
                            </a:solidFill>
                            <a:latin typeface="Cambria Math"/>
                          </a:rPr>
                        </m:ctrlPr>
                      </m:accPr>
                      <m:e>
                        <m:r>
                          <a:rPr lang="en-US" sz="4400" b="1" i="1">
                            <a:solidFill>
                              <a:prstClr val="black"/>
                            </a:solidFill>
                            <a:latin typeface="Cambria Math" panose="02040503050406030204" pitchFamily="18" charset="0"/>
                          </a:rPr>
                          <m:t>𝑬𝑭</m:t>
                        </m:r>
                      </m:e>
                    </m:acc>
                    <m:r>
                      <a:rPr lang="en-US" sz="4400" b="1" i="1">
                        <a:solidFill>
                          <a:prstClr val="black"/>
                        </a:solidFill>
                        <a:latin typeface="Cambria Math" panose="02040503050406030204" pitchFamily="18" charset="0"/>
                      </a:rPr>
                      <m:t>=</m:t>
                    </m:r>
                    <m:acc>
                      <m:accPr>
                        <m:chr m:val="⃗"/>
                        <m:ctrlPr>
                          <a:rPr lang="en-US" sz="4400" b="1" i="1">
                            <a:solidFill>
                              <a:prstClr val="black"/>
                            </a:solidFill>
                            <a:latin typeface="Cambria Math"/>
                          </a:rPr>
                        </m:ctrlPr>
                      </m:accPr>
                      <m:e>
                        <m:r>
                          <a:rPr lang="en-US" sz="4400" b="1" i="1">
                            <a:solidFill>
                              <a:prstClr val="black"/>
                            </a:solidFill>
                            <a:latin typeface="Cambria Math" panose="02040503050406030204" pitchFamily="18" charset="0"/>
                          </a:rPr>
                          <m:t>𝑪𝑫</m:t>
                        </m:r>
                      </m:e>
                    </m:acc>
                  </m:oMath>
                </a14:m>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99" name="Content Placeholder 2">
                <a:extLst>
                  <a:ext uri="{FF2B5EF4-FFF2-40B4-BE49-F238E27FC236}">
                    <a16:creationId xmlns:a16="http://schemas.microsoft.com/office/drawing/2014/main" id="{14822BB7-DB89-4357-87F0-6E511FC44A6A}"/>
                  </a:ext>
                </a:extLst>
              </p:cNvPr>
              <p:cNvSpPr txBox="1">
                <a:spLocks noRot="1" noChangeAspect="1" noMove="1" noResize="1" noEditPoints="1" noAdjustHandles="1" noChangeArrowheads="1" noChangeShapeType="1" noTextEdit="1"/>
              </p:cNvSpPr>
              <p:nvPr/>
            </p:nvSpPr>
            <p:spPr>
              <a:xfrm>
                <a:off x="859220" y="3204260"/>
                <a:ext cx="10037380" cy="9905999"/>
              </a:xfrm>
              <a:prstGeom prst="rect">
                <a:avLst/>
              </a:prstGeom>
              <a:blipFill>
                <a:blip r:embed="rId3"/>
                <a:stretch>
                  <a:fillRect l="-2426" t="-1229"/>
                </a:stretch>
              </a:blipFill>
              <a:ln>
                <a:solidFill>
                  <a:srgbClr val="00B0F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Content Placeholder 2">
                <a:extLst>
                  <a:ext uri="{FF2B5EF4-FFF2-40B4-BE49-F238E27FC236}">
                    <a16:creationId xmlns:a16="http://schemas.microsoft.com/office/drawing/2014/main" xmlns="" id="{08B49A2E-2A9D-46FD-AE9C-29462A33F0E6}"/>
                  </a:ext>
                </a:extLst>
              </p:cNvPr>
              <p:cNvSpPr txBox="1">
                <a:spLocks/>
              </p:cNvSpPr>
              <p:nvPr/>
            </p:nvSpPr>
            <p:spPr>
              <a:xfrm>
                <a:off x="11125200" y="3200400"/>
                <a:ext cx="12926291" cy="9905999"/>
              </a:xfrm>
              <a:prstGeom prst="rect">
                <a:avLst/>
              </a:prstGeom>
              <a:solidFill>
                <a:srgbClr val="E7F7FF"/>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gn="ctr">
                  <a:lnSpc>
                    <a:spcPct val="100000"/>
                  </a:lnSpc>
                  <a:buFont typeface="Arial" panose="020B0604020202020204" pitchFamily="34" charset="0"/>
                  <a:buNone/>
                </a:pPr>
                <a:r>
                  <a:rPr lang="en-US" sz="4400" b="1" dirty="0">
                    <a:solidFill>
                      <a:srgbClr val="FF0000"/>
                    </a:solidFill>
                    <a:latin typeface="Tahoma" panose="020B0604030504040204" pitchFamily="34" charset="0"/>
                    <a:ea typeface="Tahoma" panose="020B0604030504040204" pitchFamily="34" charset="0"/>
                    <a:cs typeface="Tahoma" panose="020B0604030504040204" pitchFamily="34" charset="0"/>
                  </a:rPr>
                  <a:t>Hướng </a:t>
                </a:r>
                <a:r>
                  <a:rPr lang="en-US" sz="4400" b="1" dirty="0" err="1">
                    <a:solidFill>
                      <a:srgbClr val="FF0000"/>
                    </a:solidFill>
                    <a:latin typeface="Tahoma" panose="020B0604030504040204" pitchFamily="34" charset="0"/>
                    <a:ea typeface="Tahoma" panose="020B0604030504040204" pitchFamily="34" charset="0"/>
                    <a:cs typeface="Tahoma" panose="020B0604030504040204" pitchFamily="34" charset="0"/>
                  </a:rPr>
                  <a:t>dẫn</a:t>
                </a:r>
                <a:r>
                  <a:rPr lang="en-US" sz="44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FF0000"/>
                    </a:solidFill>
                    <a:latin typeface="Tahoma" panose="020B0604030504040204" pitchFamily="34" charset="0"/>
                    <a:ea typeface="Tahoma" panose="020B0604030504040204" pitchFamily="34" charset="0"/>
                    <a:cs typeface="Tahoma" panose="020B0604030504040204" pitchFamily="34" charset="0"/>
                  </a:rPr>
                  <a:t>giải</a:t>
                </a:r>
                <a:r>
                  <a:rPr lang="en-US" sz="4400" b="1" dirty="0">
                    <a:solidFill>
                      <a:srgbClr val="FF0000"/>
                    </a:solidFill>
                    <a:latin typeface="Tahoma" panose="020B0604030504040204" pitchFamily="34" charset="0"/>
                    <a:ea typeface="Tahoma" panose="020B0604030504040204" pitchFamily="34" charset="0"/>
                    <a:cs typeface="Tahoma" panose="020B0604030504040204" pitchFamily="34" charset="0"/>
                  </a:rPr>
                  <a:t>:</a:t>
                </a:r>
              </a:p>
              <a:p>
                <a:pPr marL="0" indent="0">
                  <a:lnSpc>
                    <a:spcPct val="100000"/>
                  </a:lnSpc>
                  <a:buFont typeface="Arial" panose="020B0604020202020204" pitchFamily="34" charset="0"/>
                  <a:buNone/>
                </a:pP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Do E, F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lần</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lượt</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là</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trung</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điểm</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của </a:t>
                </a:r>
                <a:r>
                  <a:rPr lang="en-US" sz="4400" b="1" i="1" dirty="0">
                    <a:solidFill>
                      <a:prstClr val="black"/>
                    </a:solidFill>
                    <a:latin typeface="Tahoma" panose="020B0604030504040204" pitchFamily="34" charset="0"/>
                    <a:ea typeface="Tahoma" panose="020B0604030504040204" pitchFamily="34" charset="0"/>
                    <a:cs typeface="Tahoma" panose="020B0604030504040204" pitchFamily="34" charset="0"/>
                  </a:rPr>
                  <a:t>AC</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và</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i="1" dirty="0">
                    <a:solidFill>
                      <a:prstClr val="black"/>
                    </a:solidFill>
                    <a:latin typeface="Tahoma" panose="020B0604030504040204" pitchFamily="34" charset="0"/>
                    <a:ea typeface="Tahoma" panose="020B0604030504040204" pitchFamily="34" charset="0"/>
                    <a:cs typeface="Tahoma" panose="020B0604030504040204" pitchFamily="34" charset="0"/>
                  </a:rPr>
                  <a:t>AB</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nên</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i="1" dirty="0">
                    <a:solidFill>
                      <a:prstClr val="black"/>
                    </a:solidFill>
                    <a:latin typeface="Tahoma" panose="020B0604030504040204" pitchFamily="34" charset="0"/>
                    <a:ea typeface="Tahoma" panose="020B0604030504040204" pitchFamily="34" charset="0"/>
                    <a:cs typeface="Tahoma" panose="020B0604030504040204" pitchFamily="34" charset="0"/>
                  </a:rPr>
                  <a:t>EF</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là</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đường</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trung</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bình</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của tam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giác</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i="1" dirty="0">
                    <a:solidFill>
                      <a:prstClr val="black"/>
                    </a:solidFill>
                    <a:latin typeface="Tahoma" panose="020B0604030504040204" pitchFamily="34" charset="0"/>
                    <a:ea typeface="Tahoma" panose="020B0604030504040204" pitchFamily="34" charset="0"/>
                    <a:cs typeface="Tahoma" panose="020B0604030504040204" pitchFamily="34" charset="0"/>
                  </a:rPr>
                  <a:t>ABC</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smtClean="0">
                        <a:solidFill>
                          <a:prstClr val="black"/>
                        </a:solidFill>
                        <a:latin typeface="Cambria Math" panose="02040503050406030204" pitchFamily="18" charset="0"/>
                        <a:ea typeface="Cambria Math" panose="02040503050406030204" pitchFamily="18" charset="0"/>
                      </a:rPr>
                      <m:t>⇒</m:t>
                    </m:r>
                    <m:r>
                      <a:rPr lang="en-US" sz="4400" b="1" i="1">
                        <a:solidFill>
                          <a:prstClr val="black"/>
                        </a:solidFill>
                        <a:latin typeface="Cambria Math" panose="02040503050406030204" pitchFamily="18" charset="0"/>
                      </a:rPr>
                      <m:t>𝑬𝑭</m:t>
                    </m:r>
                    <m:r>
                      <a:rPr lang="en-US" sz="4400" b="1" i="1">
                        <a:solidFill>
                          <a:prstClr val="black"/>
                        </a:solidFill>
                        <a:latin typeface="Cambria Math" panose="02040503050406030204" pitchFamily="18" charset="0"/>
                      </a:rPr>
                      <m:t>//</m:t>
                    </m:r>
                    <m:r>
                      <a:rPr lang="en-US" sz="4400" b="1" i="1">
                        <a:solidFill>
                          <a:prstClr val="black"/>
                        </a:solidFill>
                        <a:latin typeface="Cambria Math" panose="02040503050406030204" pitchFamily="18" charset="0"/>
                      </a:rPr>
                      <m:t>𝑩𝑪</m:t>
                    </m:r>
                  </m:oMath>
                </a14:m>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và</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solidFill>
                          <a:prstClr val="black"/>
                        </a:solidFill>
                        <a:latin typeface="Cambria Math" panose="02040503050406030204" pitchFamily="18" charset="0"/>
                      </a:rPr>
                      <m:t>𝑬𝑭</m:t>
                    </m:r>
                    <m:r>
                      <a:rPr lang="en-US" sz="4400" b="1" i="1">
                        <a:solidFill>
                          <a:prstClr val="black"/>
                        </a:solidFill>
                        <a:latin typeface="Cambria Math" panose="02040503050406030204" pitchFamily="18" charset="0"/>
                      </a:rPr>
                      <m:t>=</m:t>
                    </m:r>
                    <m:f>
                      <m:fPr>
                        <m:ctrlPr>
                          <a:rPr lang="en-US" sz="4400" b="1" i="1">
                            <a:solidFill>
                              <a:prstClr val="black"/>
                            </a:solidFill>
                            <a:latin typeface="Cambria Math"/>
                          </a:rPr>
                        </m:ctrlPr>
                      </m:fPr>
                      <m:num>
                        <m:r>
                          <a:rPr lang="en-US" sz="4400" b="1" i="1">
                            <a:solidFill>
                              <a:prstClr val="black"/>
                            </a:solidFill>
                            <a:latin typeface="Cambria Math" panose="02040503050406030204" pitchFamily="18" charset="0"/>
                          </a:rPr>
                          <m:t>𝟏</m:t>
                        </m:r>
                      </m:num>
                      <m:den>
                        <m:r>
                          <a:rPr lang="en-US" sz="4400" b="1" i="1">
                            <a:solidFill>
                              <a:prstClr val="black"/>
                            </a:solidFill>
                            <a:latin typeface="Cambria Math" panose="02040503050406030204" pitchFamily="18" charset="0"/>
                          </a:rPr>
                          <m:t>𝟐</m:t>
                        </m:r>
                      </m:den>
                    </m:f>
                    <m:r>
                      <a:rPr lang="en-US" sz="4400" b="1" i="1">
                        <a:solidFill>
                          <a:prstClr val="black"/>
                        </a:solidFill>
                        <a:latin typeface="Cambria Math" panose="02040503050406030204" pitchFamily="18" charset="0"/>
                      </a:rPr>
                      <m:t>𝑩𝑪</m:t>
                    </m:r>
                  </m:oMath>
                </a14:m>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p>
              <a:p>
                <a:pPr marL="0" indent="0">
                  <a:lnSpc>
                    <a:spcPct val="100000"/>
                  </a:lnSpc>
                  <a:buFont typeface="Arial" panose="020B0604020202020204" pitchFamily="34" charset="0"/>
                  <a:buNone/>
                </a:pP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Mà</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D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là</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trung</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điểm</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của </a:t>
                </a:r>
                <a:r>
                  <a:rPr lang="en-US" sz="4400" b="1" i="1" dirty="0">
                    <a:solidFill>
                      <a:prstClr val="black"/>
                    </a:solidFill>
                    <a:latin typeface="Tahoma" panose="020B0604030504040204" pitchFamily="34" charset="0"/>
                    <a:ea typeface="Tahoma" panose="020B0604030504040204" pitchFamily="34" charset="0"/>
                    <a:cs typeface="Tahoma" panose="020B0604030504040204" pitchFamily="34" charset="0"/>
                  </a:rPr>
                  <a:t>BC</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nên</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solidFill>
                          <a:prstClr val="black"/>
                        </a:solidFill>
                        <a:latin typeface="Cambria Math" panose="02040503050406030204" pitchFamily="18" charset="0"/>
                      </a:rPr>
                      <m:t>𝑪𝑫</m:t>
                    </m:r>
                    <m:r>
                      <a:rPr lang="en-US" sz="4400" b="1" i="1">
                        <a:solidFill>
                          <a:prstClr val="black"/>
                        </a:solidFill>
                        <a:latin typeface="Cambria Math" panose="02040503050406030204" pitchFamily="18" charset="0"/>
                      </a:rPr>
                      <m:t>=</m:t>
                    </m:r>
                    <m:f>
                      <m:fPr>
                        <m:ctrlPr>
                          <a:rPr lang="en-US" sz="4400" b="1" i="1">
                            <a:solidFill>
                              <a:prstClr val="black"/>
                            </a:solidFill>
                            <a:latin typeface="Cambria Math"/>
                          </a:rPr>
                        </m:ctrlPr>
                      </m:fPr>
                      <m:num>
                        <m:r>
                          <a:rPr lang="en-US" sz="4400" b="1" i="1">
                            <a:solidFill>
                              <a:prstClr val="black"/>
                            </a:solidFill>
                            <a:latin typeface="Cambria Math" panose="02040503050406030204" pitchFamily="18" charset="0"/>
                          </a:rPr>
                          <m:t>𝟏</m:t>
                        </m:r>
                      </m:num>
                      <m:den>
                        <m:r>
                          <a:rPr lang="en-US" sz="4400" b="1" i="1">
                            <a:solidFill>
                              <a:prstClr val="black"/>
                            </a:solidFill>
                            <a:latin typeface="Cambria Math" panose="02040503050406030204" pitchFamily="18" charset="0"/>
                          </a:rPr>
                          <m:t>𝟐</m:t>
                        </m:r>
                      </m:den>
                    </m:f>
                    <m:r>
                      <a:rPr lang="en-US" sz="4400" b="1" i="1">
                        <a:solidFill>
                          <a:prstClr val="black"/>
                        </a:solidFill>
                        <a:latin typeface="Cambria Math" panose="02040503050406030204" pitchFamily="18" charset="0"/>
                      </a:rPr>
                      <m:t>𝑩𝑪</m:t>
                    </m:r>
                  </m:oMath>
                </a14:m>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Do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đó</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solidFill>
                          <a:prstClr val="black"/>
                        </a:solidFill>
                        <a:latin typeface="Cambria Math" panose="02040503050406030204" pitchFamily="18" charset="0"/>
                      </a:rPr>
                      <m:t>𝑬𝑭</m:t>
                    </m:r>
                    <m:r>
                      <a:rPr lang="en-US" sz="4400" b="1" i="1">
                        <a:solidFill>
                          <a:prstClr val="black"/>
                        </a:solidFill>
                        <a:latin typeface="Cambria Math" panose="02040503050406030204" pitchFamily="18" charset="0"/>
                      </a:rPr>
                      <m:t>//</m:t>
                    </m:r>
                    <m:r>
                      <a:rPr lang="en-US" sz="4400" b="1" i="1">
                        <a:solidFill>
                          <a:prstClr val="black"/>
                        </a:solidFill>
                        <a:latin typeface="Cambria Math" panose="02040503050406030204" pitchFamily="18" charset="0"/>
                      </a:rPr>
                      <m:t>𝑪𝑫</m:t>
                    </m:r>
                  </m:oMath>
                </a14:m>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và</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solidFill>
                          <a:prstClr val="black"/>
                        </a:solidFill>
                        <a:latin typeface="Cambria Math" panose="02040503050406030204" pitchFamily="18" charset="0"/>
                      </a:rPr>
                      <m:t>𝑬𝑭</m:t>
                    </m:r>
                    <m:r>
                      <a:rPr lang="en-US" sz="4400" b="1" i="1">
                        <a:solidFill>
                          <a:prstClr val="black"/>
                        </a:solidFill>
                        <a:latin typeface="Cambria Math" panose="02040503050406030204" pitchFamily="18" charset="0"/>
                      </a:rPr>
                      <m:t>=</m:t>
                    </m:r>
                    <m:r>
                      <a:rPr lang="en-US" sz="4400" b="1" i="1">
                        <a:solidFill>
                          <a:prstClr val="black"/>
                        </a:solidFill>
                        <a:latin typeface="Cambria Math" panose="02040503050406030204" pitchFamily="18" charset="0"/>
                      </a:rPr>
                      <m:t>𝑪𝑫</m:t>
                    </m:r>
                  </m:oMath>
                </a14:m>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a:t>
                </a:r>
              </a:p>
              <a:p>
                <a:pPr marL="0" indent="0">
                  <a:lnSpc>
                    <a:spcPct val="100000"/>
                  </a:lnSpc>
                  <a:buFont typeface="Arial" panose="020B0604020202020204" pitchFamily="34" charset="0"/>
                  <a:buNone/>
                </a:pP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Do </a:t>
                </a:r>
                <a14:m>
                  <m:oMath xmlns:m="http://schemas.openxmlformats.org/officeDocument/2006/math">
                    <m:acc>
                      <m:accPr>
                        <m:chr m:val="⃗"/>
                        <m:ctrlPr>
                          <a:rPr lang="en-US" sz="4400" b="1" i="1">
                            <a:solidFill>
                              <a:prstClr val="black"/>
                            </a:solidFill>
                            <a:latin typeface="Cambria Math"/>
                          </a:rPr>
                        </m:ctrlPr>
                      </m:accPr>
                      <m:e>
                        <m:r>
                          <a:rPr lang="en-US" sz="4400" b="1" i="1">
                            <a:solidFill>
                              <a:prstClr val="black"/>
                            </a:solidFill>
                            <a:latin typeface="Cambria Math" panose="02040503050406030204" pitchFamily="18" charset="0"/>
                          </a:rPr>
                          <m:t>𝑬𝑭</m:t>
                        </m:r>
                      </m:e>
                    </m:acc>
                    <m:r>
                      <a:rPr lang="en-US" sz="4400" b="1" i="1">
                        <a:solidFill>
                          <a:prstClr val="black"/>
                        </a:solidFill>
                        <a:latin typeface="Cambria Math" panose="02040503050406030204" pitchFamily="18" charset="0"/>
                      </a:rPr>
                      <m:t>,</m:t>
                    </m:r>
                    <m:acc>
                      <m:accPr>
                        <m:chr m:val="⃗"/>
                        <m:ctrlPr>
                          <a:rPr lang="en-US" sz="4400" b="1" i="1">
                            <a:solidFill>
                              <a:prstClr val="black"/>
                            </a:solidFill>
                            <a:latin typeface="Cambria Math"/>
                          </a:rPr>
                        </m:ctrlPr>
                      </m:accPr>
                      <m:e>
                        <m:r>
                          <a:rPr lang="en-US" sz="4400" b="1" i="1">
                            <a:solidFill>
                              <a:prstClr val="black"/>
                            </a:solidFill>
                            <a:latin typeface="Cambria Math" panose="02040503050406030204" pitchFamily="18" charset="0"/>
                          </a:rPr>
                          <m:t>𝑪𝑫</m:t>
                        </m:r>
                      </m:e>
                    </m:acc>
                  </m:oMath>
                </a14:m>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cùng</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hướng</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và</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d>
                      <m:dPr>
                        <m:begChr m:val="|"/>
                        <m:endChr m:val="|"/>
                        <m:ctrlPr>
                          <a:rPr lang="en-US" sz="4400" b="1" i="1">
                            <a:solidFill>
                              <a:prstClr val="black"/>
                            </a:solidFill>
                            <a:latin typeface="Cambria Math"/>
                          </a:rPr>
                        </m:ctrlPr>
                      </m:dPr>
                      <m:e>
                        <m:acc>
                          <m:accPr>
                            <m:chr m:val="⃗"/>
                            <m:ctrlPr>
                              <a:rPr lang="en-US" sz="4400" b="1" i="1">
                                <a:solidFill>
                                  <a:prstClr val="black"/>
                                </a:solidFill>
                                <a:latin typeface="Cambria Math"/>
                              </a:rPr>
                            </m:ctrlPr>
                          </m:accPr>
                          <m:e>
                            <m:r>
                              <a:rPr lang="en-US" sz="4400" b="1" i="1">
                                <a:solidFill>
                                  <a:prstClr val="black"/>
                                </a:solidFill>
                                <a:latin typeface="Cambria Math" panose="02040503050406030204" pitchFamily="18" charset="0"/>
                              </a:rPr>
                              <m:t>𝑬𝑭</m:t>
                            </m:r>
                          </m:e>
                        </m:acc>
                      </m:e>
                    </m:d>
                    <m:r>
                      <a:rPr lang="en-US" sz="4400" b="1" i="1">
                        <a:solidFill>
                          <a:prstClr val="black"/>
                        </a:solidFill>
                        <a:latin typeface="Cambria Math" panose="02040503050406030204" pitchFamily="18" charset="0"/>
                      </a:rPr>
                      <m:t>=</m:t>
                    </m:r>
                    <m:d>
                      <m:dPr>
                        <m:begChr m:val="|"/>
                        <m:endChr m:val="|"/>
                        <m:ctrlPr>
                          <a:rPr lang="en-US" sz="4400" b="1" i="1">
                            <a:solidFill>
                              <a:prstClr val="black"/>
                            </a:solidFill>
                            <a:latin typeface="Cambria Math"/>
                          </a:rPr>
                        </m:ctrlPr>
                      </m:dPr>
                      <m:e>
                        <m:acc>
                          <m:accPr>
                            <m:chr m:val="⃗"/>
                            <m:ctrlPr>
                              <a:rPr lang="en-US" sz="4400" b="1" i="1">
                                <a:solidFill>
                                  <a:prstClr val="black"/>
                                </a:solidFill>
                                <a:latin typeface="Cambria Math"/>
                              </a:rPr>
                            </m:ctrlPr>
                          </m:accPr>
                          <m:e>
                            <m:r>
                              <a:rPr lang="en-US" sz="4400" b="1" i="1">
                                <a:solidFill>
                                  <a:prstClr val="black"/>
                                </a:solidFill>
                                <a:latin typeface="Cambria Math" panose="02040503050406030204" pitchFamily="18" charset="0"/>
                              </a:rPr>
                              <m:t>𝑪𝑫</m:t>
                            </m:r>
                          </m:e>
                        </m:acc>
                      </m:e>
                    </m:d>
                  </m:oMath>
                </a14:m>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nên</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sz="4400" b="1" i="1">
                            <a:solidFill>
                              <a:prstClr val="black"/>
                            </a:solidFill>
                            <a:latin typeface="Cambria Math"/>
                          </a:rPr>
                        </m:ctrlPr>
                      </m:accPr>
                      <m:e>
                        <m:r>
                          <a:rPr lang="en-US" sz="4400" b="1" i="1">
                            <a:solidFill>
                              <a:prstClr val="black"/>
                            </a:solidFill>
                            <a:latin typeface="Cambria Math" panose="02040503050406030204" pitchFamily="18" charset="0"/>
                          </a:rPr>
                          <m:t>𝑬𝑭</m:t>
                        </m:r>
                      </m:e>
                    </m:acc>
                    <m:r>
                      <a:rPr lang="en-US" sz="4400" b="1" i="1">
                        <a:solidFill>
                          <a:prstClr val="black"/>
                        </a:solidFill>
                        <a:latin typeface="Cambria Math" panose="02040503050406030204" pitchFamily="18" charset="0"/>
                      </a:rPr>
                      <m:t>=</m:t>
                    </m:r>
                    <m:acc>
                      <m:accPr>
                        <m:chr m:val="⃗"/>
                        <m:ctrlPr>
                          <a:rPr lang="en-US" sz="4400" b="1" i="1">
                            <a:solidFill>
                              <a:prstClr val="black"/>
                            </a:solidFill>
                            <a:latin typeface="Cambria Math"/>
                          </a:rPr>
                        </m:ctrlPr>
                      </m:accPr>
                      <m:e>
                        <m:r>
                          <a:rPr lang="en-US" sz="4400" b="1" i="1">
                            <a:solidFill>
                              <a:prstClr val="black"/>
                            </a:solidFill>
                            <a:latin typeface="Cambria Math" panose="02040503050406030204" pitchFamily="18" charset="0"/>
                          </a:rPr>
                          <m:t>𝑪𝑫</m:t>
                        </m:r>
                      </m:e>
                    </m:acc>
                  </m:oMath>
                </a14:m>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7" name="Content Placeholder 2">
                <a:extLst>
                  <a:ext uri="{FF2B5EF4-FFF2-40B4-BE49-F238E27FC236}">
                    <a16:creationId xmlns:a16="http://schemas.microsoft.com/office/drawing/2014/main" id="{08B49A2E-2A9D-46FD-AE9C-29462A33F0E6}"/>
                  </a:ext>
                </a:extLst>
              </p:cNvPr>
              <p:cNvSpPr txBox="1">
                <a:spLocks noRot="1" noChangeAspect="1" noMove="1" noResize="1" noEditPoints="1" noAdjustHandles="1" noChangeArrowheads="1" noChangeShapeType="1" noTextEdit="1"/>
              </p:cNvSpPr>
              <p:nvPr/>
            </p:nvSpPr>
            <p:spPr>
              <a:xfrm>
                <a:off x="11125200" y="3200400"/>
                <a:ext cx="12926291" cy="9905999"/>
              </a:xfrm>
              <a:prstGeom prst="rect">
                <a:avLst/>
              </a:prstGeom>
              <a:blipFill>
                <a:blip r:embed="rId4"/>
                <a:stretch>
                  <a:fillRect l="-1838" t="-1168" r="-2356"/>
                </a:stretch>
              </a:blipFill>
              <a:ln>
                <a:solidFill>
                  <a:srgbClr val="00B0F0"/>
                </a:solidFill>
              </a:ln>
            </p:spPr>
            <p:txBody>
              <a:bodyPr/>
              <a:lstStyle/>
              <a:p>
                <a:r>
                  <a:rPr lang="en-US">
                    <a:noFill/>
                  </a:rPr>
                  <a:t> </a:t>
                </a:r>
              </a:p>
            </p:txBody>
          </p:sp>
        </mc:Fallback>
      </mc:AlternateContent>
      <p:sp>
        <p:nvSpPr>
          <p:cNvPr id="4" name="Rectangle 11">
            <a:extLst>
              <a:ext uri="{FF2B5EF4-FFF2-40B4-BE49-F238E27FC236}">
                <a16:creationId xmlns:a16="http://schemas.microsoft.com/office/drawing/2014/main" xmlns="" id="{87DC6020-EEAB-4394-9895-CD5CFCDEDBA3}"/>
              </a:ext>
            </a:extLst>
          </p:cNvPr>
          <p:cNvSpPr>
            <a:spLocks noChangeArrowheads="1"/>
          </p:cNvSpPr>
          <p:nvPr/>
        </p:nvSpPr>
        <p:spPr bwMode="auto">
          <a:xfrm>
            <a:off x="0" y="0"/>
            <a:ext cx="2438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grpSp>
        <p:nvGrpSpPr>
          <p:cNvPr id="10" name="Group 9">
            <a:extLst>
              <a:ext uri="{FF2B5EF4-FFF2-40B4-BE49-F238E27FC236}">
                <a16:creationId xmlns:a16="http://schemas.microsoft.com/office/drawing/2014/main" xmlns="" id="{1EC662DA-1858-4335-A5D4-9997D7B41474}"/>
              </a:ext>
            </a:extLst>
          </p:cNvPr>
          <p:cNvGrpSpPr>
            <a:grpSpLocks/>
          </p:cNvGrpSpPr>
          <p:nvPr/>
        </p:nvGrpSpPr>
        <p:grpSpPr>
          <a:xfrm>
            <a:off x="0" y="0"/>
            <a:ext cx="186055" cy="158750"/>
            <a:chOff x="31572" y="60276"/>
            <a:chExt cx="261467" cy="196127"/>
          </a:xfrm>
        </p:grpSpPr>
        <p:sp>
          <p:nvSpPr>
            <p:cNvPr id="11" name="Arrow: Chevron 10">
              <a:extLst>
                <a:ext uri="{FF2B5EF4-FFF2-40B4-BE49-F238E27FC236}">
                  <a16:creationId xmlns:a16="http://schemas.microsoft.com/office/drawing/2014/main" xmlns="" id="{94061DDF-5D56-4E64-B82C-46E8B4E86189}"/>
                </a:ext>
              </a:extLst>
            </p:cNvPr>
            <p:cNvSpPr/>
            <p:nvPr/>
          </p:nvSpPr>
          <p:spPr>
            <a:xfrm>
              <a:off x="31572" y="60341"/>
              <a:ext cx="162630" cy="196062"/>
            </a:xfrm>
            <a:prstGeom prst="chevron">
              <a:avLst/>
            </a:prstGeom>
            <a:solidFill>
              <a:srgbClr val="4472C4"/>
            </a:solidFill>
            <a:ln w="12700" cap="flat" cmpd="sng" algn="ctr">
              <a:noFill/>
              <a:prstDash val="solid"/>
              <a:miter lim="800000"/>
            </a:ln>
            <a:effectLst/>
          </p:spPr>
          <p:txBody>
            <a:bodyPr rtlCol="0" anchor="ctr"/>
            <a:lstStyle/>
            <a:p>
              <a:pPr>
                <a:lnSpc>
                  <a:spcPct val="107000"/>
                </a:lnSpc>
                <a:spcAft>
                  <a:spcPts val="800"/>
                </a:spcAft>
              </a:pPr>
              <a:r>
                <a:rPr lang="en-US" sz="1200">
                  <a:solidFill>
                    <a:prstClr val="black"/>
                  </a:solidFill>
                  <a:latin typeface="Times New Roman" panose="02020603050405020304" pitchFamily="18" charset="0"/>
                  <a:ea typeface="Calibri" panose="020F0502020204030204" pitchFamily="34" charset="0"/>
                </a:rPr>
                <a:t> </a:t>
              </a:r>
            </a:p>
          </p:txBody>
        </p:sp>
        <p:sp>
          <p:nvSpPr>
            <p:cNvPr id="12" name="Arrow: Chevron 11">
              <a:extLst>
                <a:ext uri="{FF2B5EF4-FFF2-40B4-BE49-F238E27FC236}">
                  <a16:creationId xmlns:a16="http://schemas.microsoft.com/office/drawing/2014/main" xmlns="" id="{4B4C7A69-0634-4A3C-AFFD-A6D1A6AFB32D}"/>
                </a:ext>
              </a:extLst>
            </p:cNvPr>
            <p:cNvSpPr/>
            <p:nvPr/>
          </p:nvSpPr>
          <p:spPr>
            <a:xfrm>
              <a:off x="116273" y="60276"/>
              <a:ext cx="176766" cy="196062"/>
            </a:xfrm>
            <a:prstGeom prst="chevron">
              <a:avLst/>
            </a:prstGeom>
            <a:solidFill>
              <a:srgbClr val="FFC000"/>
            </a:solidFill>
            <a:ln w="12700" cap="flat" cmpd="sng" algn="ctr">
              <a:noFill/>
              <a:prstDash val="solid"/>
              <a:miter lim="800000"/>
            </a:ln>
            <a:effectLst/>
          </p:spPr>
          <p:txBody>
            <a:bodyPr rtlCol="0" anchor="ctr"/>
            <a:lstStyle/>
            <a:p>
              <a:pPr>
                <a:lnSpc>
                  <a:spcPct val="107000"/>
                </a:lnSpc>
                <a:spcAft>
                  <a:spcPts val="800"/>
                </a:spcAft>
              </a:pPr>
              <a:r>
                <a:rPr lang="en-US" sz="1200">
                  <a:solidFill>
                    <a:prstClr val="black"/>
                  </a:solidFill>
                  <a:latin typeface="Times New Roman" panose="02020603050405020304" pitchFamily="18" charset="0"/>
                  <a:ea typeface="Calibri" panose="020F0502020204030204" pitchFamily="34" charset="0"/>
                </a:rPr>
                <a:t> </a:t>
              </a:r>
            </a:p>
          </p:txBody>
        </p:sp>
      </p:grpSp>
      <p:sp>
        <p:nvSpPr>
          <p:cNvPr id="8" name="Title 1">
            <a:extLst>
              <a:ext uri="{FF2B5EF4-FFF2-40B4-BE49-F238E27FC236}">
                <a16:creationId xmlns:a16="http://schemas.microsoft.com/office/drawing/2014/main" xmlns="" id="{78EB8E40-6AB0-4F44-ACB9-5D45CFF2D5C1}"/>
              </a:ext>
            </a:extLst>
          </p:cNvPr>
          <p:cNvSpPr txBox="1">
            <a:spLocks/>
          </p:cNvSpPr>
          <p:nvPr/>
        </p:nvSpPr>
        <p:spPr>
          <a:xfrm>
            <a:off x="838199" y="1905000"/>
            <a:ext cx="23213292" cy="1066800"/>
          </a:xfrm>
          <a:prstGeom prst="rect">
            <a:avLst/>
          </a:prstGeom>
          <a:solidFill>
            <a:schemeClr val="bg1">
              <a:lumMod val="95000"/>
            </a:schemeClr>
          </a:solidFill>
          <a:ln>
            <a:solidFill>
              <a:schemeClr val="tx2">
                <a:lumMod val="20000"/>
                <a:lumOff val="80000"/>
              </a:schemeClr>
            </a:solidFill>
          </a:ln>
        </p:spPr>
        <p:txBody>
          <a:bodyPr/>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pPr algn="ctr"/>
            <a:r>
              <a:rPr lang="en-US" sz="4800" b="1" dirty="0" err="1">
                <a:solidFill>
                  <a:srgbClr val="242452"/>
                </a:solidFill>
                <a:latin typeface="Tahoma" panose="020B0604030504040204" pitchFamily="34" charset="0"/>
                <a:ea typeface="Tahoma" panose="020B0604030504040204" pitchFamily="34" charset="0"/>
                <a:cs typeface="Tahoma" panose="020B0604030504040204" pitchFamily="34" charset="0"/>
              </a:rPr>
              <a:t>Vấn</a:t>
            </a:r>
            <a:r>
              <a:rPr lang="en-US" sz="4800" b="1" dirty="0">
                <a:solidFill>
                  <a:srgbClr val="242452"/>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242452"/>
                </a:solidFill>
                <a:latin typeface="Tahoma" panose="020B0604030504040204" pitchFamily="34" charset="0"/>
                <a:ea typeface="Tahoma" panose="020B0604030504040204" pitchFamily="34" charset="0"/>
                <a:cs typeface="Tahoma" panose="020B0604030504040204" pitchFamily="34" charset="0"/>
              </a:rPr>
              <a:t>đề</a:t>
            </a:r>
            <a:r>
              <a:rPr lang="en-US" sz="4800" b="1" dirty="0">
                <a:solidFill>
                  <a:srgbClr val="242452"/>
                </a:solidFill>
                <a:latin typeface="Tahoma" panose="020B0604030504040204" pitchFamily="34" charset="0"/>
                <a:ea typeface="Tahoma" panose="020B0604030504040204" pitchFamily="34" charset="0"/>
                <a:cs typeface="Tahoma" panose="020B0604030504040204" pitchFamily="34" charset="0"/>
              </a:rPr>
              <a:t> 2: </a:t>
            </a:r>
            <a:r>
              <a:rPr lang="en-US" sz="4800" b="1" dirty="0" err="1">
                <a:solidFill>
                  <a:srgbClr val="242452"/>
                </a:solidFill>
                <a:latin typeface="Tahoma" panose="020B0604030504040204" pitchFamily="34" charset="0"/>
                <a:ea typeface="Tahoma" panose="020B0604030504040204" pitchFamily="34" charset="0"/>
                <a:cs typeface="Tahoma" panose="020B0604030504040204" pitchFamily="34" charset="0"/>
              </a:rPr>
              <a:t>Chứng</a:t>
            </a:r>
            <a:r>
              <a:rPr lang="en-US" sz="4800" b="1" dirty="0">
                <a:solidFill>
                  <a:srgbClr val="242452"/>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242452"/>
                </a:solidFill>
                <a:latin typeface="Tahoma" panose="020B0604030504040204" pitchFamily="34" charset="0"/>
                <a:ea typeface="Tahoma" panose="020B0604030504040204" pitchFamily="34" charset="0"/>
                <a:cs typeface="Tahoma" panose="020B0604030504040204" pitchFamily="34" charset="0"/>
              </a:rPr>
              <a:t>minh</a:t>
            </a:r>
            <a:r>
              <a:rPr lang="en-US" sz="4800" b="1" dirty="0">
                <a:solidFill>
                  <a:srgbClr val="242452"/>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242452"/>
                </a:solidFill>
                <a:latin typeface="Tahoma" panose="020B0604030504040204" pitchFamily="34" charset="0"/>
                <a:ea typeface="Tahoma" panose="020B0604030504040204" pitchFamily="34" charset="0"/>
                <a:cs typeface="Tahoma" panose="020B0604030504040204" pitchFamily="34" charset="0"/>
              </a:rPr>
              <a:t>vectơ</a:t>
            </a:r>
            <a:r>
              <a:rPr lang="en-US" sz="4800" b="1" dirty="0">
                <a:solidFill>
                  <a:srgbClr val="242452"/>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242452"/>
                </a:solidFill>
                <a:latin typeface="Tahoma" panose="020B0604030504040204" pitchFamily="34" charset="0"/>
                <a:ea typeface="Tahoma" panose="020B0604030504040204" pitchFamily="34" charset="0"/>
                <a:cs typeface="Tahoma" panose="020B0604030504040204" pitchFamily="34" charset="0"/>
              </a:rPr>
              <a:t>bằng</a:t>
            </a:r>
            <a:r>
              <a:rPr lang="en-US" sz="4800" b="1" dirty="0">
                <a:solidFill>
                  <a:srgbClr val="242452"/>
                </a:solidFill>
                <a:latin typeface="Tahoma" panose="020B0604030504040204" pitchFamily="34" charset="0"/>
                <a:ea typeface="Tahoma" panose="020B0604030504040204" pitchFamily="34" charset="0"/>
                <a:cs typeface="Tahoma" panose="020B0604030504040204" pitchFamily="34" charset="0"/>
              </a:rPr>
              <a:t> nhau</a:t>
            </a:r>
            <a:endParaRPr lang="en-US" sz="4800" dirty="0">
              <a:solidFill>
                <a:srgbClr val="242452"/>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06176379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up)">
                                      <p:cBhvr>
                                        <p:cTn id="7" dur="500"/>
                                        <p:tgtEl>
                                          <p:spTgt spid="9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99">
                                            <p:txEl>
                                              <p:pRg st="0" end="0"/>
                                            </p:txEl>
                                          </p:spTgt>
                                        </p:tgtEl>
                                        <p:attrNameLst>
                                          <p:attrName>style.visibility</p:attrName>
                                        </p:attrNameLst>
                                      </p:cBhvr>
                                      <p:to>
                                        <p:strVal val="visible"/>
                                      </p:to>
                                    </p:set>
                                    <p:animEffect transition="in" filter="wipe(up)">
                                      <p:cBhvr>
                                        <p:cTn id="12" dur="500"/>
                                        <p:tgtEl>
                                          <p:spTgt spid="9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99">
                                            <p:txEl>
                                              <p:pRg st="1" end="1"/>
                                            </p:txEl>
                                          </p:spTgt>
                                        </p:tgtEl>
                                        <p:attrNameLst>
                                          <p:attrName>style.visibility</p:attrName>
                                        </p:attrNameLst>
                                      </p:cBhvr>
                                      <p:to>
                                        <p:strVal val="visible"/>
                                      </p:to>
                                    </p:set>
                                    <p:animEffect transition="in" filter="wipe(down)">
                                      <p:cBhvr>
                                        <p:cTn id="17" dur="500"/>
                                        <p:tgtEl>
                                          <p:spTgt spid="9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up)">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7">
                                            <p:txEl>
                                              <p:pRg st="0" end="0"/>
                                            </p:txEl>
                                          </p:spTgt>
                                        </p:tgtEl>
                                        <p:attrNameLst>
                                          <p:attrName>style.visibility</p:attrName>
                                        </p:attrNameLst>
                                      </p:cBhvr>
                                      <p:to>
                                        <p:strVal val="visible"/>
                                      </p:to>
                                    </p:set>
                                    <p:animEffect transition="in" filter="wipe(up)">
                                      <p:cBhvr>
                                        <p:cTn id="27" dur="500"/>
                                        <p:tgtEl>
                                          <p:spTgt spid="7">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7">
                                            <p:txEl>
                                              <p:pRg st="1" end="1"/>
                                            </p:txEl>
                                          </p:spTgt>
                                        </p:tgtEl>
                                        <p:attrNameLst>
                                          <p:attrName>style.visibility</p:attrName>
                                        </p:attrNameLst>
                                      </p:cBhvr>
                                      <p:to>
                                        <p:strVal val="visible"/>
                                      </p:to>
                                    </p:set>
                                    <p:animEffect transition="in" filter="wipe(up)">
                                      <p:cBhvr>
                                        <p:cTn id="32" dur="500"/>
                                        <p:tgtEl>
                                          <p:spTgt spid="7">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7">
                                            <p:txEl>
                                              <p:pRg st="2" end="2"/>
                                            </p:txEl>
                                          </p:spTgt>
                                        </p:tgtEl>
                                        <p:attrNameLst>
                                          <p:attrName>style.visibility</p:attrName>
                                        </p:attrNameLst>
                                      </p:cBhvr>
                                      <p:to>
                                        <p:strVal val="visible"/>
                                      </p:to>
                                    </p:set>
                                    <p:animEffect transition="in" filter="wipe(up)">
                                      <p:cBhvr>
                                        <p:cTn id="37" dur="500"/>
                                        <p:tgtEl>
                                          <p:spTgt spid="7">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7">
                                            <p:txEl>
                                              <p:pRg st="3" end="3"/>
                                            </p:txEl>
                                          </p:spTgt>
                                        </p:tgtEl>
                                        <p:attrNameLst>
                                          <p:attrName>style.visibility</p:attrName>
                                        </p:attrNameLst>
                                      </p:cBhvr>
                                      <p:to>
                                        <p:strVal val="visible"/>
                                      </p:to>
                                    </p:set>
                                    <p:animEffect transition="in" filter="wipe(up)">
                                      <p:cBhvr>
                                        <p:cTn id="42"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9" name="Content Placeholder 2">
                <a:extLst>
                  <a:ext uri="{FF2B5EF4-FFF2-40B4-BE49-F238E27FC236}">
                    <a16:creationId xmlns:a16="http://schemas.microsoft.com/office/drawing/2014/main" xmlns="" id="{14822BB7-DB89-4357-87F0-6E511FC44A6A}"/>
                  </a:ext>
                </a:extLst>
              </p:cNvPr>
              <p:cNvSpPr txBox="1">
                <a:spLocks/>
              </p:cNvSpPr>
              <p:nvPr/>
            </p:nvSpPr>
            <p:spPr>
              <a:xfrm>
                <a:off x="859220" y="3204260"/>
                <a:ext cx="11049000" cy="9905999"/>
              </a:xfrm>
              <a:prstGeom prst="rect">
                <a:avLst/>
              </a:prstGeom>
              <a:solidFill>
                <a:srgbClr val="E7F7FF"/>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sz="4400" b="1" u="sng" dirty="0">
                    <a:solidFill>
                      <a:srgbClr val="FF0000"/>
                    </a:solidFill>
                    <a:latin typeface="Tahoma" panose="020B0604030504040204" pitchFamily="34" charset="0"/>
                    <a:ea typeface="Tahoma" panose="020B0604030504040204" pitchFamily="34" charset="0"/>
                    <a:cs typeface="Tahoma" panose="020B0604030504040204" pitchFamily="34" charset="0"/>
                  </a:rPr>
                  <a:t>Bài 5</a:t>
                </a:r>
              </a:p>
              <a:p>
                <a:pPr marL="0" indent="0">
                  <a:lnSpc>
                    <a:spcPct val="100000"/>
                  </a:lnSpc>
                  <a:buFont typeface="Arial" panose="020B0604020202020204" pitchFamily="34" charset="0"/>
                  <a:buNone/>
                </a:pP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Cho tam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giác</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solidFill>
                          <a:prstClr val="black"/>
                        </a:solidFill>
                        <a:latin typeface="Cambria Math" panose="02040503050406030204" pitchFamily="18" charset="0"/>
                      </a:rPr>
                      <m:t>𝑨𝑩𝑪</m:t>
                    </m:r>
                  </m:oMath>
                </a14:m>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Dựng</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điểm</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D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sao</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cho</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sz="4400" b="1" i="1">
                            <a:solidFill>
                              <a:prstClr val="black"/>
                            </a:solidFill>
                            <a:latin typeface="Cambria Math"/>
                          </a:rPr>
                        </m:ctrlPr>
                      </m:accPr>
                      <m:e>
                        <m:r>
                          <a:rPr lang="en-US" sz="4400" b="1" i="1">
                            <a:solidFill>
                              <a:prstClr val="black"/>
                            </a:solidFill>
                            <a:latin typeface="Cambria Math" panose="02040503050406030204" pitchFamily="18" charset="0"/>
                          </a:rPr>
                          <m:t>𝑨𝑫</m:t>
                        </m:r>
                      </m:e>
                    </m:acc>
                    <m:r>
                      <a:rPr lang="en-US" sz="4400" b="1" i="1">
                        <a:solidFill>
                          <a:prstClr val="black"/>
                        </a:solidFill>
                        <a:latin typeface="Cambria Math" panose="02040503050406030204" pitchFamily="18" charset="0"/>
                      </a:rPr>
                      <m:t>=</m:t>
                    </m:r>
                    <m:acc>
                      <m:accPr>
                        <m:chr m:val="⃗"/>
                        <m:ctrlPr>
                          <a:rPr lang="en-US" sz="4400" b="1" i="1">
                            <a:solidFill>
                              <a:prstClr val="black"/>
                            </a:solidFill>
                            <a:latin typeface="Cambria Math"/>
                          </a:rPr>
                        </m:ctrlPr>
                      </m:accPr>
                      <m:e>
                        <m:r>
                          <a:rPr lang="en-US" sz="4400" b="1" i="1">
                            <a:solidFill>
                              <a:prstClr val="black"/>
                            </a:solidFill>
                            <a:latin typeface="Cambria Math" panose="02040503050406030204" pitchFamily="18" charset="0"/>
                          </a:rPr>
                          <m:t>𝑩𝑪</m:t>
                        </m:r>
                      </m:e>
                    </m:acc>
                  </m:oMath>
                </a14:m>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p>
            </p:txBody>
          </p:sp>
        </mc:Choice>
        <mc:Fallback xmlns="">
          <p:sp>
            <p:nvSpPr>
              <p:cNvPr id="99" name="Content Placeholder 2">
                <a:extLst>
                  <a:ext uri="{FF2B5EF4-FFF2-40B4-BE49-F238E27FC236}">
                    <a16:creationId xmlns:a16="http://schemas.microsoft.com/office/drawing/2014/main" id="{14822BB7-DB89-4357-87F0-6E511FC44A6A}"/>
                  </a:ext>
                </a:extLst>
              </p:cNvPr>
              <p:cNvSpPr txBox="1">
                <a:spLocks noRot="1" noChangeAspect="1" noMove="1" noResize="1" noEditPoints="1" noAdjustHandles="1" noChangeArrowheads="1" noChangeShapeType="1" noTextEdit="1"/>
              </p:cNvSpPr>
              <p:nvPr/>
            </p:nvSpPr>
            <p:spPr>
              <a:xfrm>
                <a:off x="859220" y="3204260"/>
                <a:ext cx="11049000" cy="9905999"/>
              </a:xfrm>
              <a:prstGeom prst="rect">
                <a:avLst/>
              </a:prstGeom>
              <a:blipFill>
                <a:blip r:embed="rId3"/>
                <a:stretch>
                  <a:fillRect l="-2205" t="-1229"/>
                </a:stretch>
              </a:blipFill>
              <a:ln>
                <a:solidFill>
                  <a:srgbClr val="00B0F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Content Placeholder 2">
                <a:extLst>
                  <a:ext uri="{FF2B5EF4-FFF2-40B4-BE49-F238E27FC236}">
                    <a16:creationId xmlns:a16="http://schemas.microsoft.com/office/drawing/2014/main" xmlns="" id="{08B49A2E-2A9D-46FD-AE9C-29462A33F0E6}"/>
                  </a:ext>
                </a:extLst>
              </p:cNvPr>
              <p:cNvSpPr txBox="1">
                <a:spLocks/>
              </p:cNvSpPr>
              <p:nvPr/>
            </p:nvSpPr>
            <p:spPr>
              <a:xfrm>
                <a:off x="12192000" y="3276600"/>
                <a:ext cx="11859491" cy="9905999"/>
              </a:xfrm>
              <a:prstGeom prst="rect">
                <a:avLst/>
              </a:prstGeom>
              <a:solidFill>
                <a:srgbClr val="E7F7FF"/>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gn="ctr">
                  <a:lnSpc>
                    <a:spcPct val="100000"/>
                  </a:lnSpc>
                  <a:buFont typeface="Arial" panose="020B0604020202020204" pitchFamily="34" charset="0"/>
                  <a:buNone/>
                </a:pPr>
                <a:r>
                  <a:rPr lang="en-US" sz="4400" b="1" dirty="0" err="1">
                    <a:solidFill>
                      <a:srgbClr val="FF0000"/>
                    </a:solidFill>
                    <a:latin typeface="Tahoma" panose="020B0604030504040204" pitchFamily="34" charset="0"/>
                    <a:ea typeface="Tahoma" panose="020B0604030504040204" pitchFamily="34" charset="0"/>
                    <a:cs typeface="Tahoma" panose="020B0604030504040204" pitchFamily="34" charset="0"/>
                  </a:rPr>
                  <a:t>Hướng</a:t>
                </a:r>
                <a:r>
                  <a:rPr lang="en-US" sz="44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FF0000"/>
                    </a:solidFill>
                    <a:latin typeface="Tahoma" panose="020B0604030504040204" pitchFamily="34" charset="0"/>
                    <a:ea typeface="Tahoma" panose="020B0604030504040204" pitchFamily="34" charset="0"/>
                    <a:cs typeface="Tahoma" panose="020B0604030504040204" pitchFamily="34" charset="0"/>
                  </a:rPr>
                  <a:t>dẫn</a:t>
                </a:r>
                <a:r>
                  <a:rPr lang="en-US" sz="44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FF0000"/>
                    </a:solidFill>
                    <a:latin typeface="Tahoma" panose="020B0604030504040204" pitchFamily="34" charset="0"/>
                    <a:ea typeface="Tahoma" panose="020B0604030504040204" pitchFamily="34" charset="0"/>
                    <a:cs typeface="Tahoma" panose="020B0604030504040204" pitchFamily="34" charset="0"/>
                  </a:rPr>
                  <a:t>giải</a:t>
                </a:r>
                <a:r>
                  <a:rPr lang="en-US" sz="4400" b="1" dirty="0">
                    <a:solidFill>
                      <a:srgbClr val="FF0000"/>
                    </a:solidFill>
                    <a:latin typeface="Tahoma" panose="020B0604030504040204" pitchFamily="34" charset="0"/>
                    <a:ea typeface="Tahoma" panose="020B0604030504040204" pitchFamily="34" charset="0"/>
                    <a:cs typeface="Tahoma" panose="020B0604030504040204" pitchFamily="34" charset="0"/>
                  </a:rPr>
                  <a:t>:</a:t>
                </a:r>
              </a:p>
              <a:p>
                <a:pPr marL="0" indent="0">
                  <a:lnSpc>
                    <a:spcPct val="100000"/>
                  </a:lnSpc>
                  <a:buFont typeface="Arial" panose="020B0604020202020204" pitchFamily="34" charset="0"/>
                  <a:buNone/>
                </a:pP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Ta có </a:t>
                </a:r>
                <a14:m>
                  <m:oMath xmlns:m="http://schemas.openxmlformats.org/officeDocument/2006/math">
                    <m:acc>
                      <m:accPr>
                        <m:chr m:val="⃗"/>
                        <m:ctrlPr>
                          <a:rPr lang="en-US" sz="4400" b="1" i="1">
                            <a:solidFill>
                              <a:prstClr val="black"/>
                            </a:solidFill>
                            <a:latin typeface="Cambria Math"/>
                          </a:rPr>
                        </m:ctrlPr>
                      </m:accPr>
                      <m:e>
                        <m:r>
                          <a:rPr lang="en-US" sz="4400" b="1" i="1">
                            <a:solidFill>
                              <a:prstClr val="black"/>
                            </a:solidFill>
                            <a:latin typeface="Cambria Math" panose="02040503050406030204" pitchFamily="18" charset="0"/>
                          </a:rPr>
                          <m:t>𝑨𝑫</m:t>
                        </m:r>
                      </m:e>
                    </m:acc>
                    <m:r>
                      <a:rPr lang="en-US" sz="4400" b="1" i="1">
                        <a:solidFill>
                          <a:prstClr val="black"/>
                        </a:solidFill>
                        <a:latin typeface="Cambria Math" panose="02040503050406030204" pitchFamily="18" charset="0"/>
                      </a:rPr>
                      <m:t>=</m:t>
                    </m:r>
                    <m:acc>
                      <m:accPr>
                        <m:chr m:val="⃗"/>
                        <m:ctrlPr>
                          <a:rPr lang="en-US" sz="4400" b="1" i="1">
                            <a:solidFill>
                              <a:prstClr val="black"/>
                            </a:solidFill>
                            <a:latin typeface="Cambria Math"/>
                          </a:rPr>
                        </m:ctrlPr>
                      </m:accPr>
                      <m:e>
                        <m:r>
                          <a:rPr lang="en-US" sz="4400" b="1" i="1">
                            <a:solidFill>
                              <a:prstClr val="black"/>
                            </a:solidFill>
                            <a:latin typeface="Cambria Math" panose="02040503050406030204" pitchFamily="18" charset="0"/>
                          </a:rPr>
                          <m:t>𝑩𝑪</m:t>
                        </m:r>
                      </m:e>
                    </m:acc>
                  </m:oMath>
                </a14:m>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nên</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solidFill>
                          <a:prstClr val="black"/>
                        </a:solidFill>
                        <a:latin typeface="Cambria Math" panose="02040503050406030204" pitchFamily="18" charset="0"/>
                      </a:rPr>
                      <m:t>𝑨𝑫</m:t>
                    </m:r>
                    <m:r>
                      <a:rPr lang="en-US" sz="4400" b="1" i="1">
                        <a:solidFill>
                          <a:prstClr val="black"/>
                        </a:solidFill>
                        <a:latin typeface="Cambria Math" panose="02040503050406030204" pitchFamily="18" charset="0"/>
                      </a:rPr>
                      <m:t>=</m:t>
                    </m:r>
                    <m:r>
                      <a:rPr lang="en-US" sz="4400" b="1" i="1">
                        <a:solidFill>
                          <a:prstClr val="black"/>
                        </a:solidFill>
                        <a:latin typeface="Cambria Math" panose="02040503050406030204" pitchFamily="18" charset="0"/>
                      </a:rPr>
                      <m:t>𝑩𝑪</m:t>
                    </m:r>
                  </m:oMath>
                </a14:m>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và</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sz="4400" b="1" i="1">
                            <a:solidFill>
                              <a:prstClr val="black"/>
                            </a:solidFill>
                            <a:latin typeface="Cambria Math"/>
                          </a:rPr>
                        </m:ctrlPr>
                      </m:accPr>
                      <m:e>
                        <m:r>
                          <a:rPr lang="en-US" sz="4400" b="1" i="1">
                            <a:solidFill>
                              <a:prstClr val="black"/>
                            </a:solidFill>
                            <a:latin typeface="Cambria Math" panose="02040503050406030204" pitchFamily="18" charset="0"/>
                          </a:rPr>
                          <m:t>𝑨𝑫</m:t>
                        </m:r>
                      </m:e>
                    </m:acc>
                    <m:r>
                      <a:rPr lang="en-US" sz="4400" b="1" i="1">
                        <a:solidFill>
                          <a:prstClr val="black"/>
                        </a:solidFill>
                        <a:latin typeface="Cambria Math" panose="02040503050406030204" pitchFamily="18" charset="0"/>
                      </a:rPr>
                      <m:t>,</m:t>
                    </m:r>
                    <m:acc>
                      <m:accPr>
                        <m:chr m:val="⃗"/>
                        <m:ctrlPr>
                          <a:rPr lang="en-US" sz="4400" b="1" i="1">
                            <a:solidFill>
                              <a:prstClr val="black"/>
                            </a:solidFill>
                            <a:latin typeface="Cambria Math"/>
                          </a:rPr>
                        </m:ctrlPr>
                      </m:accPr>
                      <m:e>
                        <m:r>
                          <a:rPr lang="en-US" sz="4400" b="1" i="1">
                            <a:solidFill>
                              <a:prstClr val="black"/>
                            </a:solidFill>
                            <a:latin typeface="Cambria Math" panose="02040503050406030204" pitchFamily="18" charset="0"/>
                          </a:rPr>
                          <m:t>𝑩𝑪</m:t>
                        </m:r>
                      </m:e>
                    </m:acc>
                  </m:oMath>
                </a14:m>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cùng</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hướng</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p>
              <a:p>
                <a:pPr marL="0" indent="0">
                  <a:lnSpc>
                    <a:spcPct val="100000"/>
                  </a:lnSpc>
                  <a:buFont typeface="Arial" panose="020B0604020202020204" pitchFamily="34" charset="0"/>
                  <a:buNone/>
                </a:pP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Vậy</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điểm</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i="1" dirty="0">
                    <a:solidFill>
                      <a:prstClr val="black"/>
                    </a:solidFill>
                    <a:latin typeface="Tahoma" panose="020B0604030504040204" pitchFamily="34" charset="0"/>
                    <a:ea typeface="Tahoma" panose="020B0604030504040204" pitchFamily="34" charset="0"/>
                    <a:cs typeface="Tahoma" panose="020B0604030504040204" pitchFamily="34" charset="0"/>
                  </a:rPr>
                  <a:t>D</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xác</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định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là</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duy</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nhất</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thỏa</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mãn</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i="1" dirty="0">
                    <a:solidFill>
                      <a:prstClr val="black"/>
                    </a:solidFill>
                    <a:latin typeface="Tahoma" panose="020B0604030504040204" pitchFamily="34" charset="0"/>
                    <a:ea typeface="Tahoma" panose="020B0604030504040204" pitchFamily="34" charset="0"/>
                    <a:cs typeface="Tahoma" panose="020B0604030504040204" pitchFamily="34" charset="0"/>
                  </a:rPr>
                  <a:t>D</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nằm</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trên</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đường</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thẳng qua</a:t>
                </a:r>
                <a:r>
                  <a:rPr lang="en-US" sz="4400" b="1" i="1" dirty="0">
                    <a:solidFill>
                      <a:prstClr val="black"/>
                    </a:solidFill>
                    <a:latin typeface="Tahoma" panose="020B0604030504040204" pitchFamily="34" charset="0"/>
                    <a:ea typeface="Tahoma" panose="020B0604030504040204" pitchFamily="34" charset="0"/>
                    <a:cs typeface="Tahoma" panose="020B0604030504040204" pitchFamily="34" charset="0"/>
                  </a:rPr>
                  <a:t> A</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và</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song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song</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với</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i="1" dirty="0">
                    <a:solidFill>
                      <a:prstClr val="black"/>
                    </a:solidFill>
                    <a:latin typeface="Tahoma" panose="020B0604030504040204" pitchFamily="34" charset="0"/>
                    <a:ea typeface="Tahoma" panose="020B0604030504040204" pitchFamily="34" charset="0"/>
                    <a:cs typeface="Tahoma" panose="020B0604030504040204" pitchFamily="34" charset="0"/>
                  </a:rPr>
                  <a:t>BC</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thỏa</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mãn</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solidFill>
                          <a:prstClr val="black"/>
                        </a:solidFill>
                        <a:latin typeface="Cambria Math" panose="02040503050406030204" pitchFamily="18" charset="0"/>
                      </a:rPr>
                      <m:t>𝑨𝑫</m:t>
                    </m:r>
                    <m:r>
                      <a:rPr lang="en-US" sz="4400" b="1" i="1">
                        <a:solidFill>
                          <a:prstClr val="black"/>
                        </a:solidFill>
                        <a:latin typeface="Cambria Math" panose="02040503050406030204" pitchFamily="18" charset="0"/>
                      </a:rPr>
                      <m:t>=</m:t>
                    </m:r>
                    <m:r>
                      <a:rPr lang="en-US" sz="4400" b="1" i="1">
                        <a:solidFill>
                          <a:prstClr val="black"/>
                        </a:solidFill>
                        <a:latin typeface="Cambria Math" panose="02040503050406030204" pitchFamily="18" charset="0"/>
                      </a:rPr>
                      <m:t>𝑩𝑪</m:t>
                    </m:r>
                  </m:oMath>
                </a14:m>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và</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chiều</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từ</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i="1" dirty="0">
                    <a:solidFill>
                      <a:prstClr val="black"/>
                    </a:solidFill>
                    <a:latin typeface="Tahoma" panose="020B0604030504040204" pitchFamily="34" charset="0"/>
                    <a:ea typeface="Tahoma" panose="020B0604030504040204" pitchFamily="34" charset="0"/>
                    <a:cs typeface="Tahoma" panose="020B0604030504040204" pitchFamily="34" charset="0"/>
                  </a:rPr>
                  <a:t>A</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đến</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i="1" dirty="0">
                    <a:solidFill>
                      <a:prstClr val="black"/>
                    </a:solidFill>
                    <a:latin typeface="Tahoma" panose="020B0604030504040204" pitchFamily="34" charset="0"/>
                    <a:ea typeface="Tahoma" panose="020B0604030504040204" pitchFamily="34" charset="0"/>
                    <a:cs typeface="Tahoma" panose="020B0604030504040204" pitchFamily="34" charset="0"/>
                  </a:rPr>
                  <a:t>D</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cùng</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chiều</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từ</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i="1" dirty="0">
                    <a:solidFill>
                      <a:prstClr val="black"/>
                    </a:solidFill>
                    <a:latin typeface="Tahoma" panose="020B0604030504040204" pitchFamily="34" charset="0"/>
                    <a:ea typeface="Tahoma" panose="020B0604030504040204" pitchFamily="34" charset="0"/>
                    <a:cs typeface="Tahoma" panose="020B0604030504040204" pitchFamily="34" charset="0"/>
                  </a:rPr>
                  <a:t>B</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đến</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i="1" dirty="0">
                    <a:solidFill>
                      <a:prstClr val="black"/>
                    </a:solidFill>
                    <a:latin typeface="Tahoma" panose="020B0604030504040204" pitchFamily="34" charset="0"/>
                    <a:ea typeface="Tahoma" panose="020B0604030504040204" pitchFamily="34" charset="0"/>
                    <a:cs typeface="Tahoma" panose="020B0604030504040204" pitchFamily="34" charset="0"/>
                  </a:rPr>
                  <a:t>C</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7" name="Content Placeholder 2">
                <a:extLst>
                  <a:ext uri="{FF2B5EF4-FFF2-40B4-BE49-F238E27FC236}">
                    <a16:creationId xmlns:a16="http://schemas.microsoft.com/office/drawing/2014/main" id="{08B49A2E-2A9D-46FD-AE9C-29462A33F0E6}"/>
                  </a:ext>
                </a:extLst>
              </p:cNvPr>
              <p:cNvSpPr txBox="1">
                <a:spLocks noRot="1" noChangeAspect="1" noMove="1" noResize="1" noEditPoints="1" noAdjustHandles="1" noChangeArrowheads="1" noChangeShapeType="1" noTextEdit="1"/>
              </p:cNvSpPr>
              <p:nvPr/>
            </p:nvSpPr>
            <p:spPr>
              <a:xfrm>
                <a:off x="12192000" y="3276600"/>
                <a:ext cx="11859491" cy="9905999"/>
              </a:xfrm>
              <a:prstGeom prst="rect">
                <a:avLst/>
              </a:prstGeom>
              <a:blipFill>
                <a:blip r:embed="rId4"/>
                <a:stretch>
                  <a:fillRect l="-2003" t="-1230"/>
                </a:stretch>
              </a:blipFill>
              <a:ln>
                <a:solidFill>
                  <a:srgbClr val="00B0F0"/>
                </a:solidFill>
              </a:ln>
            </p:spPr>
            <p:txBody>
              <a:bodyPr/>
              <a:lstStyle/>
              <a:p>
                <a:r>
                  <a:rPr lang="en-US">
                    <a:noFill/>
                  </a:rPr>
                  <a:t> </a:t>
                </a:r>
              </a:p>
            </p:txBody>
          </p:sp>
        </mc:Fallback>
      </mc:AlternateContent>
      <p:sp>
        <p:nvSpPr>
          <p:cNvPr id="4" name="Rectangle 11">
            <a:extLst>
              <a:ext uri="{FF2B5EF4-FFF2-40B4-BE49-F238E27FC236}">
                <a16:creationId xmlns:a16="http://schemas.microsoft.com/office/drawing/2014/main" xmlns="" id="{87DC6020-EEAB-4394-9895-CD5CFCDEDBA3}"/>
              </a:ext>
            </a:extLst>
          </p:cNvPr>
          <p:cNvSpPr>
            <a:spLocks noChangeArrowheads="1"/>
          </p:cNvSpPr>
          <p:nvPr/>
        </p:nvSpPr>
        <p:spPr bwMode="auto">
          <a:xfrm>
            <a:off x="0" y="0"/>
            <a:ext cx="2438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grpSp>
        <p:nvGrpSpPr>
          <p:cNvPr id="10" name="Group 9">
            <a:extLst>
              <a:ext uri="{FF2B5EF4-FFF2-40B4-BE49-F238E27FC236}">
                <a16:creationId xmlns:a16="http://schemas.microsoft.com/office/drawing/2014/main" xmlns="" id="{1EC662DA-1858-4335-A5D4-9997D7B41474}"/>
              </a:ext>
            </a:extLst>
          </p:cNvPr>
          <p:cNvGrpSpPr>
            <a:grpSpLocks/>
          </p:cNvGrpSpPr>
          <p:nvPr/>
        </p:nvGrpSpPr>
        <p:grpSpPr>
          <a:xfrm>
            <a:off x="0" y="0"/>
            <a:ext cx="186055" cy="158750"/>
            <a:chOff x="31572" y="60276"/>
            <a:chExt cx="261467" cy="196127"/>
          </a:xfrm>
        </p:grpSpPr>
        <p:sp>
          <p:nvSpPr>
            <p:cNvPr id="11" name="Arrow: Chevron 10">
              <a:extLst>
                <a:ext uri="{FF2B5EF4-FFF2-40B4-BE49-F238E27FC236}">
                  <a16:creationId xmlns:a16="http://schemas.microsoft.com/office/drawing/2014/main" xmlns="" id="{94061DDF-5D56-4E64-B82C-46E8B4E86189}"/>
                </a:ext>
              </a:extLst>
            </p:cNvPr>
            <p:cNvSpPr/>
            <p:nvPr/>
          </p:nvSpPr>
          <p:spPr>
            <a:xfrm>
              <a:off x="31572" y="60341"/>
              <a:ext cx="162630" cy="196062"/>
            </a:xfrm>
            <a:prstGeom prst="chevron">
              <a:avLst/>
            </a:prstGeom>
            <a:solidFill>
              <a:srgbClr val="4472C4"/>
            </a:solidFill>
            <a:ln w="12700" cap="flat" cmpd="sng" algn="ctr">
              <a:noFill/>
              <a:prstDash val="solid"/>
              <a:miter lim="800000"/>
            </a:ln>
            <a:effectLst/>
          </p:spPr>
          <p:txBody>
            <a:bodyPr rtlCol="0" anchor="ctr"/>
            <a:lstStyle/>
            <a:p>
              <a:pPr>
                <a:lnSpc>
                  <a:spcPct val="107000"/>
                </a:lnSpc>
                <a:spcAft>
                  <a:spcPts val="800"/>
                </a:spcAft>
              </a:pPr>
              <a:r>
                <a:rPr lang="en-US" sz="1200">
                  <a:solidFill>
                    <a:prstClr val="black"/>
                  </a:solidFill>
                  <a:latin typeface="Times New Roman" panose="02020603050405020304" pitchFamily="18" charset="0"/>
                  <a:ea typeface="Calibri" panose="020F0502020204030204" pitchFamily="34" charset="0"/>
                </a:rPr>
                <a:t> </a:t>
              </a:r>
            </a:p>
          </p:txBody>
        </p:sp>
        <p:sp>
          <p:nvSpPr>
            <p:cNvPr id="12" name="Arrow: Chevron 11">
              <a:extLst>
                <a:ext uri="{FF2B5EF4-FFF2-40B4-BE49-F238E27FC236}">
                  <a16:creationId xmlns:a16="http://schemas.microsoft.com/office/drawing/2014/main" xmlns="" id="{4B4C7A69-0634-4A3C-AFFD-A6D1A6AFB32D}"/>
                </a:ext>
              </a:extLst>
            </p:cNvPr>
            <p:cNvSpPr/>
            <p:nvPr/>
          </p:nvSpPr>
          <p:spPr>
            <a:xfrm>
              <a:off x="116273" y="60276"/>
              <a:ext cx="176766" cy="196062"/>
            </a:xfrm>
            <a:prstGeom prst="chevron">
              <a:avLst/>
            </a:prstGeom>
            <a:solidFill>
              <a:srgbClr val="FFC000"/>
            </a:solidFill>
            <a:ln w="12700" cap="flat" cmpd="sng" algn="ctr">
              <a:noFill/>
              <a:prstDash val="solid"/>
              <a:miter lim="800000"/>
            </a:ln>
            <a:effectLst/>
          </p:spPr>
          <p:txBody>
            <a:bodyPr rtlCol="0" anchor="ctr"/>
            <a:lstStyle/>
            <a:p>
              <a:pPr>
                <a:lnSpc>
                  <a:spcPct val="107000"/>
                </a:lnSpc>
                <a:spcAft>
                  <a:spcPts val="800"/>
                </a:spcAft>
              </a:pPr>
              <a:r>
                <a:rPr lang="en-US" sz="1200">
                  <a:solidFill>
                    <a:prstClr val="black"/>
                  </a:solidFill>
                  <a:latin typeface="Times New Roman" panose="02020603050405020304" pitchFamily="18" charset="0"/>
                  <a:ea typeface="Calibri" panose="020F0502020204030204" pitchFamily="34" charset="0"/>
                </a:rPr>
                <a:t> </a:t>
              </a:r>
            </a:p>
          </p:txBody>
        </p:sp>
      </p:grpSp>
      <p:sp>
        <p:nvSpPr>
          <p:cNvPr id="8" name="Title 1">
            <a:extLst>
              <a:ext uri="{FF2B5EF4-FFF2-40B4-BE49-F238E27FC236}">
                <a16:creationId xmlns:a16="http://schemas.microsoft.com/office/drawing/2014/main" xmlns="" id="{78EB8E40-6AB0-4F44-ACB9-5D45CFF2D5C1}"/>
              </a:ext>
            </a:extLst>
          </p:cNvPr>
          <p:cNvSpPr txBox="1">
            <a:spLocks/>
          </p:cNvSpPr>
          <p:nvPr/>
        </p:nvSpPr>
        <p:spPr>
          <a:xfrm>
            <a:off x="838199" y="1905000"/>
            <a:ext cx="23213292" cy="1066800"/>
          </a:xfrm>
          <a:prstGeom prst="rect">
            <a:avLst/>
          </a:prstGeom>
          <a:solidFill>
            <a:schemeClr val="bg1">
              <a:lumMod val="95000"/>
            </a:schemeClr>
          </a:solidFill>
          <a:ln>
            <a:solidFill>
              <a:schemeClr val="tx2">
                <a:lumMod val="20000"/>
                <a:lumOff val="80000"/>
              </a:schemeClr>
            </a:solidFill>
          </a:ln>
        </p:spPr>
        <p:txBody>
          <a:bodyPr/>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pPr algn="ctr">
              <a:lnSpc>
                <a:spcPct val="100000"/>
              </a:lnSpc>
              <a:defRPr/>
            </a:pPr>
            <a:r>
              <a:rPr lang="en-US" sz="4800" b="1" dirty="0" err="1">
                <a:solidFill>
                  <a:srgbClr val="242452"/>
                </a:solidFill>
                <a:latin typeface="Tahoma" panose="020B0604030504040204" pitchFamily="34" charset="0"/>
                <a:ea typeface="Tahoma" panose="020B0604030504040204" pitchFamily="34" charset="0"/>
                <a:cs typeface="Tahoma" panose="020B0604030504040204" pitchFamily="34" charset="0"/>
              </a:rPr>
              <a:t>Vấn</a:t>
            </a:r>
            <a:r>
              <a:rPr lang="en-US" sz="4800" b="1" dirty="0">
                <a:solidFill>
                  <a:srgbClr val="242452"/>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242452"/>
                </a:solidFill>
                <a:latin typeface="Tahoma" panose="020B0604030504040204" pitchFamily="34" charset="0"/>
                <a:ea typeface="Tahoma" panose="020B0604030504040204" pitchFamily="34" charset="0"/>
                <a:cs typeface="Tahoma" panose="020B0604030504040204" pitchFamily="34" charset="0"/>
              </a:rPr>
              <a:t>đề</a:t>
            </a:r>
            <a:r>
              <a:rPr lang="en-US" sz="4800" b="1" dirty="0">
                <a:solidFill>
                  <a:srgbClr val="242452"/>
                </a:solidFill>
                <a:latin typeface="Tahoma" panose="020B0604030504040204" pitchFamily="34" charset="0"/>
                <a:ea typeface="Tahoma" panose="020B0604030504040204" pitchFamily="34" charset="0"/>
                <a:cs typeface="Tahoma" panose="020B0604030504040204" pitchFamily="34" charset="0"/>
              </a:rPr>
              <a:t> 3: </a:t>
            </a:r>
            <a:r>
              <a:rPr lang="en-US" sz="4800" b="1" dirty="0" err="1">
                <a:solidFill>
                  <a:srgbClr val="242452"/>
                </a:solidFill>
                <a:latin typeface="Tahoma" panose="020B0604030504040204" pitchFamily="34" charset="0"/>
                <a:ea typeface="Tahoma" panose="020B0604030504040204" pitchFamily="34" charset="0"/>
                <a:cs typeface="Tahoma" panose="020B0604030504040204" pitchFamily="34" charset="0"/>
              </a:rPr>
              <a:t>Xác</a:t>
            </a:r>
            <a:r>
              <a:rPr lang="en-US" sz="4800" b="1" dirty="0">
                <a:solidFill>
                  <a:srgbClr val="242452"/>
                </a:solidFill>
                <a:latin typeface="Tahoma" panose="020B0604030504040204" pitchFamily="34" charset="0"/>
                <a:ea typeface="Tahoma" panose="020B0604030504040204" pitchFamily="34" charset="0"/>
                <a:cs typeface="Tahoma" panose="020B0604030504040204" pitchFamily="34" charset="0"/>
              </a:rPr>
              <a:t> định </a:t>
            </a:r>
            <a:r>
              <a:rPr lang="en-US" sz="4800" b="1" dirty="0" err="1">
                <a:solidFill>
                  <a:srgbClr val="242452"/>
                </a:solidFill>
                <a:latin typeface="Tahoma" panose="020B0604030504040204" pitchFamily="34" charset="0"/>
                <a:ea typeface="Tahoma" panose="020B0604030504040204" pitchFamily="34" charset="0"/>
                <a:cs typeface="Tahoma" panose="020B0604030504040204" pitchFamily="34" charset="0"/>
              </a:rPr>
              <a:t>điểm</a:t>
            </a:r>
            <a:endParaRPr lang="en-US" sz="4800" b="1" spc="-150" dirty="0">
              <a:solidFill>
                <a:srgbClr val="242452"/>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76987680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99"/>
                                        </p:tgtEl>
                                        <p:attrNameLst>
                                          <p:attrName>style.visibility</p:attrName>
                                        </p:attrNameLst>
                                      </p:cBhvr>
                                      <p:to>
                                        <p:strVal val="visible"/>
                                      </p:to>
                                    </p:set>
                                    <p:animEffect transition="in" filter="wipe(up)">
                                      <p:cBhvr>
                                        <p:cTn id="12" dur="500"/>
                                        <p:tgtEl>
                                          <p:spTgt spid="9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99">
                                            <p:txEl>
                                              <p:pRg st="0" end="0"/>
                                            </p:txEl>
                                          </p:spTgt>
                                        </p:tgtEl>
                                        <p:attrNameLst>
                                          <p:attrName>style.visibility</p:attrName>
                                        </p:attrNameLst>
                                      </p:cBhvr>
                                      <p:to>
                                        <p:strVal val="visible"/>
                                      </p:to>
                                    </p:set>
                                    <p:animEffect transition="in" filter="wipe(up)">
                                      <p:cBhvr>
                                        <p:cTn id="17" dur="500"/>
                                        <p:tgtEl>
                                          <p:spTgt spid="9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99">
                                            <p:txEl>
                                              <p:pRg st="1" end="1"/>
                                            </p:txEl>
                                          </p:spTgt>
                                        </p:tgtEl>
                                        <p:attrNameLst>
                                          <p:attrName>style.visibility</p:attrName>
                                        </p:attrNameLst>
                                      </p:cBhvr>
                                      <p:to>
                                        <p:strVal val="visible"/>
                                      </p:to>
                                    </p:set>
                                    <p:animEffect transition="in" filter="wipe(down)">
                                      <p:cBhvr>
                                        <p:cTn id="22" dur="500"/>
                                        <p:tgtEl>
                                          <p:spTgt spid="99">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7">
                                            <p:txEl>
                                              <p:pRg st="0" end="0"/>
                                            </p:txEl>
                                          </p:spTgt>
                                        </p:tgtEl>
                                        <p:attrNameLst>
                                          <p:attrName>style.visibility</p:attrName>
                                        </p:attrNameLst>
                                      </p:cBhvr>
                                      <p:to>
                                        <p:strVal val="visible"/>
                                      </p:to>
                                    </p:set>
                                    <p:animEffect transition="in" filter="wipe(up)">
                                      <p:cBhvr>
                                        <p:cTn id="32" dur="500"/>
                                        <p:tgtEl>
                                          <p:spTgt spid="7">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7">
                                            <p:txEl>
                                              <p:pRg st="1" end="1"/>
                                            </p:txEl>
                                          </p:spTgt>
                                        </p:tgtEl>
                                        <p:attrNameLst>
                                          <p:attrName>style.visibility</p:attrName>
                                        </p:attrNameLst>
                                      </p:cBhvr>
                                      <p:to>
                                        <p:strVal val="visible"/>
                                      </p:to>
                                    </p:set>
                                    <p:animEffect transition="in" filter="wipe(down)">
                                      <p:cBhvr>
                                        <p:cTn id="37" dur="500"/>
                                        <p:tgtEl>
                                          <p:spTgt spid="7">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7">
                                            <p:txEl>
                                              <p:pRg st="2" end="2"/>
                                            </p:txEl>
                                          </p:spTgt>
                                        </p:tgtEl>
                                        <p:attrNameLst>
                                          <p:attrName>style.visibility</p:attrName>
                                        </p:attrNameLst>
                                      </p:cBhvr>
                                      <p:to>
                                        <p:strVal val="visible"/>
                                      </p:to>
                                    </p:set>
                                    <p:animEffect transition="in" filter="wipe(down)">
                                      <p:cBhvr>
                                        <p:cTn id="42"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7" grpId="0" animBg="1"/>
      <p:bldP spid="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xmlns="" id="{DEB82AE6-AEC7-471B-B78A-1191782FE5EE}"/>
              </a:ext>
            </a:extLst>
          </p:cNvPr>
          <p:cNvGrpSpPr/>
          <p:nvPr/>
        </p:nvGrpSpPr>
        <p:grpSpPr>
          <a:xfrm>
            <a:off x="-94502" y="9067800"/>
            <a:ext cx="23500172" cy="4419601"/>
            <a:chOff x="48567" y="4381494"/>
            <a:chExt cx="23018772" cy="4864955"/>
          </a:xfrm>
          <a:solidFill>
            <a:srgbClr val="DAE3F3"/>
          </a:solidFill>
        </p:grpSpPr>
        <p:sp>
          <p:nvSpPr>
            <p:cNvPr id="3" name="Rounded Rectangle 52">
              <a:extLst>
                <a:ext uri="{FF2B5EF4-FFF2-40B4-BE49-F238E27FC236}">
                  <a16:creationId xmlns:a16="http://schemas.microsoft.com/office/drawing/2014/main" xmlns="" id="{8EC90793-DF17-4A07-A5D2-DB94D58C8AE3}"/>
                </a:ext>
              </a:extLst>
            </p:cNvPr>
            <p:cNvSpPr/>
            <p:nvPr/>
          </p:nvSpPr>
          <p:spPr>
            <a:xfrm>
              <a:off x="842663" y="4941556"/>
              <a:ext cx="22224676" cy="4304893"/>
            </a:xfrm>
            <a:prstGeom prst="roundRect">
              <a:avLst>
                <a:gd name="adj" fmla="val 2239"/>
              </a:avLst>
            </a:prstGeom>
            <a:grp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endParaRPr lang="en-US" sz="48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nvGrpSpPr>
            <p:cNvPr id="4" name="Group 3">
              <a:extLst>
                <a:ext uri="{FF2B5EF4-FFF2-40B4-BE49-F238E27FC236}">
                  <a16:creationId xmlns:a16="http://schemas.microsoft.com/office/drawing/2014/main" xmlns="" id="{7562FFBD-FE77-4735-B718-FA3371130E3F}"/>
                </a:ext>
              </a:extLst>
            </p:cNvPr>
            <p:cNvGrpSpPr/>
            <p:nvPr/>
          </p:nvGrpSpPr>
          <p:grpSpPr>
            <a:xfrm>
              <a:off x="48567" y="4381494"/>
              <a:ext cx="4014975" cy="1184413"/>
              <a:chOff x="410517" y="4648194"/>
              <a:chExt cx="4014975" cy="1184413"/>
            </a:xfrm>
            <a:grpFill/>
          </p:grpSpPr>
          <p:sp>
            <p:nvSpPr>
              <p:cNvPr id="5" name="Freeform 20">
                <a:extLst>
                  <a:ext uri="{FF2B5EF4-FFF2-40B4-BE49-F238E27FC236}">
                    <a16:creationId xmlns:a16="http://schemas.microsoft.com/office/drawing/2014/main" xmlns="" id="{3133C863-4078-4B8D-9552-4D4B3BE93052}"/>
                  </a:ext>
                </a:extLst>
              </p:cNvPr>
              <p:cNvSpPr>
                <a:spLocks/>
              </p:cNvSpPr>
              <p:nvPr/>
            </p:nvSpPr>
            <p:spPr bwMode="auto">
              <a:xfrm rot="16200000" flipV="1">
                <a:off x="2365498" y="3688745"/>
                <a:ext cx="1100545" cy="3019443"/>
              </a:xfrm>
              <a:prstGeom prst="round1Rect">
                <a:avLst/>
              </a:prstGeom>
              <a:grp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6" name="TextBox 5">
                <a:extLst>
                  <a:ext uri="{FF2B5EF4-FFF2-40B4-BE49-F238E27FC236}">
                    <a16:creationId xmlns:a16="http://schemas.microsoft.com/office/drawing/2014/main" xmlns="" id="{49546F6A-11D8-4A99-9EB4-C5D65E0A2719}"/>
                  </a:ext>
                </a:extLst>
              </p:cNvPr>
              <p:cNvSpPr txBox="1"/>
              <p:nvPr/>
            </p:nvSpPr>
            <p:spPr>
              <a:xfrm>
                <a:off x="1461372" y="4732064"/>
                <a:ext cx="2817520" cy="880855"/>
              </a:xfrm>
              <a:prstGeom prst="rect">
                <a:avLst/>
              </a:prstGeom>
              <a:grpFill/>
            </p:spPr>
            <p:txBody>
              <a:bodyPr wrap="square" rtlCol="0">
                <a:spAutoFit/>
              </a:bodyPr>
              <a:lstStyle/>
              <a:p>
                <a:pPr algn="ctr"/>
                <a:r>
                  <a:rPr lang="vi-VN" sz="4600" b="1" dirty="0">
                    <a:solidFill>
                      <a:prstClr val="black"/>
                    </a:solidFill>
                    <a:latin typeface="Tahoma" pitchFamily="34" charset="0"/>
                    <a:ea typeface="Tahoma" pitchFamily="34" charset="0"/>
                    <a:cs typeface="Tahoma" pitchFamily="34" charset="0"/>
                  </a:rPr>
                  <a:t>Bài giải</a:t>
                </a:r>
                <a:endParaRPr lang="en-US" sz="4600" b="1" dirty="0">
                  <a:solidFill>
                    <a:prstClr val="black"/>
                  </a:solidFill>
                  <a:latin typeface="Tahoma" pitchFamily="34" charset="0"/>
                  <a:ea typeface="Tahoma" pitchFamily="34" charset="0"/>
                  <a:cs typeface="Tahoma" pitchFamily="34" charset="0"/>
                </a:endParaRPr>
              </a:p>
            </p:txBody>
          </p:sp>
          <p:pic>
            <p:nvPicPr>
              <p:cNvPr id="7" name="Picture 6">
                <a:extLst>
                  <a:ext uri="{FF2B5EF4-FFF2-40B4-BE49-F238E27FC236}">
                    <a16:creationId xmlns:a16="http://schemas.microsoft.com/office/drawing/2014/main" xmlns="" id="{6F515284-21E0-44AF-AAEA-E1929AD3468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410517" y="4648201"/>
                <a:ext cx="1058948" cy="1184406"/>
              </a:xfrm>
              <a:prstGeom prst="round2DiagRect">
                <a:avLst>
                  <a:gd name="adj1" fmla="val 27632"/>
                  <a:gd name="adj2" fmla="val 0"/>
                </a:avLst>
              </a:prstGeom>
              <a:grpFill/>
              <a:ln w="38100" cap="sq">
                <a:solidFill>
                  <a:schemeClr val="accent6">
                    <a:lumMod val="50000"/>
                  </a:schemeClr>
                </a:solidFill>
                <a:miter lim="800000"/>
              </a:ln>
              <a:effectLst>
                <a:outerShdw blurRad="254000" algn="tl" rotWithShape="0">
                  <a:srgbClr val="000000">
                    <a:alpha val="43000"/>
                  </a:srgbClr>
                </a:outerShdw>
              </a:effectLst>
            </p:spPr>
          </p:pic>
        </p:grpSp>
      </p:grpSp>
      <p:grpSp>
        <p:nvGrpSpPr>
          <p:cNvPr id="8" name="Group 7">
            <a:extLst>
              <a:ext uri="{FF2B5EF4-FFF2-40B4-BE49-F238E27FC236}">
                <a16:creationId xmlns:a16="http://schemas.microsoft.com/office/drawing/2014/main" xmlns="" id="{0DA79702-BC73-45DD-8B0D-06F87A7F6834}"/>
              </a:ext>
            </a:extLst>
          </p:cNvPr>
          <p:cNvGrpSpPr/>
          <p:nvPr/>
        </p:nvGrpSpPr>
        <p:grpSpPr>
          <a:xfrm>
            <a:off x="460996" y="5715000"/>
            <a:ext cx="22999594" cy="1234536"/>
            <a:chOff x="241306" y="2243792"/>
            <a:chExt cx="11499797" cy="617268"/>
          </a:xfrm>
          <a:solidFill>
            <a:srgbClr val="327E3B"/>
          </a:solidFill>
        </p:grpSpPr>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xmlns="" id="{FB0C42A7-D65C-4CAC-9A0D-3A94CCB1A1A2}"/>
                    </a:ext>
                  </a:extLst>
                </p:cNvPr>
                <p:cNvSpPr/>
                <p:nvPr/>
              </p:nvSpPr>
              <p:spPr>
                <a:xfrm>
                  <a:off x="6637226" y="2243792"/>
                  <a:ext cx="5103877" cy="617268"/>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prstClr val="white"/>
                      </a:solidFill>
                    </a:rPr>
                    <a:t> </a:t>
                  </a:r>
                  <a:r>
                    <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rPr>
                    <a:t>Hai </a:t>
                  </a:r>
                  <a:r>
                    <a:rPr lang="en-US" sz="4000" b="1" dirty="0" err="1">
                      <a:solidFill>
                        <a:prstClr val="white"/>
                      </a:solidFill>
                      <a:latin typeface="Tahoma" panose="020B0604030504040204" pitchFamily="34" charset="0"/>
                      <a:ea typeface="Tahoma" panose="020B0604030504040204" pitchFamily="34" charset="0"/>
                      <a:cs typeface="Tahoma" panose="020B0604030504040204" pitchFamily="34" charset="0"/>
                    </a:rPr>
                    <a:t>vectơ</a:t>
                  </a:r>
                  <a:r>
                    <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prstClr val="white"/>
                      </a:solidFill>
                      <a:latin typeface="Tahoma" panose="020B0604030504040204" pitchFamily="34" charset="0"/>
                      <a:ea typeface="Tahoma" panose="020B0604030504040204" pitchFamily="34" charset="0"/>
                      <a:cs typeface="Tahoma" panose="020B0604030504040204" pitchFamily="34" charset="0"/>
                    </a:rPr>
                    <a:t>cùng</a:t>
                  </a:r>
                  <a:r>
                    <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prstClr val="white"/>
                      </a:solidFill>
                      <a:latin typeface="Tahoma" panose="020B0604030504040204" pitchFamily="34" charset="0"/>
                      <a:ea typeface="Tahoma" panose="020B0604030504040204" pitchFamily="34" charset="0"/>
                      <a:cs typeface="Tahoma" panose="020B0604030504040204" pitchFamily="34" charset="0"/>
                    </a:rPr>
                    <a:t>phương</a:t>
                  </a:r>
                  <a:r>
                    <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prstClr val="white"/>
                      </a:solidFill>
                      <a:latin typeface="Tahoma" panose="020B0604030504040204" pitchFamily="34" charset="0"/>
                      <a:ea typeface="Tahoma" panose="020B0604030504040204" pitchFamily="34" charset="0"/>
                      <a:cs typeface="Tahoma" panose="020B0604030504040204" pitchFamily="34" charset="0"/>
                    </a:rPr>
                    <a:t>với</a:t>
                  </a:r>
                  <a:r>
                    <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prstClr val="white"/>
                      </a:solidFill>
                      <a:latin typeface="Tahoma" panose="020B0604030504040204" pitchFamily="34" charset="0"/>
                      <a:ea typeface="Tahoma" panose="020B0604030504040204" pitchFamily="34" charset="0"/>
                      <a:cs typeface="Tahoma" panose="020B0604030504040204" pitchFamily="34" charset="0"/>
                    </a:rPr>
                    <a:t>một</a:t>
                  </a:r>
                  <a:r>
                    <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prstClr val="white"/>
                      </a:solidFill>
                      <a:latin typeface="Tahoma" panose="020B0604030504040204" pitchFamily="34" charset="0"/>
                      <a:ea typeface="Tahoma" panose="020B0604030504040204" pitchFamily="34" charset="0"/>
                      <a:cs typeface="Tahoma" panose="020B0604030504040204" pitchFamily="34" charset="0"/>
                    </a:rPr>
                    <a:t>vectơ</a:t>
                  </a:r>
                  <a:r>
                    <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prstClr val="white"/>
                      </a:solidFill>
                      <a:latin typeface="Tahoma" panose="020B0604030504040204" pitchFamily="34" charset="0"/>
                      <a:ea typeface="Tahoma" panose="020B0604030504040204" pitchFamily="34" charset="0"/>
                      <a:cs typeface="Tahoma" panose="020B0604030504040204" pitchFamily="34" charset="0"/>
                    </a:rPr>
                    <a:t>thứ</a:t>
                  </a:r>
                  <a:r>
                    <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prstClr val="white"/>
                      </a:solidFill>
                      <a:latin typeface="Tahoma" panose="020B0604030504040204" pitchFamily="34" charset="0"/>
                      <a:ea typeface="Tahoma" panose="020B0604030504040204" pitchFamily="34" charset="0"/>
                      <a:cs typeface="Tahoma" panose="020B0604030504040204" pitchFamily="34" charset="0"/>
                    </a:rPr>
                    <a:t>ba</a:t>
                  </a:r>
                  <a:r>
                    <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prstClr val="white"/>
                      </a:solidFill>
                      <a:latin typeface="Tahoma" panose="020B0604030504040204" pitchFamily="34" charset="0"/>
                      <a:ea typeface="Tahoma" panose="020B0604030504040204" pitchFamily="34" charset="0"/>
                      <a:cs typeface="Tahoma" panose="020B0604030504040204" pitchFamily="34" charset="0"/>
                    </a:rPr>
                    <a:t>khác</a:t>
                  </a:r>
                  <a:r>
                    <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sz="4000" b="1" i="1">
                              <a:solidFill>
                                <a:prstClr val="white"/>
                              </a:solidFill>
                              <a:latin typeface="Cambria Math"/>
                            </a:rPr>
                          </m:ctrlPr>
                        </m:accPr>
                        <m:e>
                          <m:r>
                            <a:rPr lang="en-US" sz="4000" b="1" i="1">
                              <a:solidFill>
                                <a:prstClr val="white"/>
                              </a:solidFill>
                              <a:latin typeface="Cambria Math" panose="02040503050406030204" pitchFamily="18" charset="0"/>
                            </a:rPr>
                            <m:t>𝟎</m:t>
                          </m:r>
                        </m:e>
                      </m:acc>
                    </m:oMath>
                  </a14:m>
                  <a:r>
                    <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prstClr val="white"/>
                      </a:solidFill>
                      <a:latin typeface="Tahoma" panose="020B0604030504040204" pitchFamily="34" charset="0"/>
                      <a:ea typeface="Tahoma" panose="020B0604030504040204" pitchFamily="34" charset="0"/>
                      <a:cs typeface="Tahoma" panose="020B0604030504040204" pitchFamily="34" charset="0"/>
                    </a:rPr>
                    <a:t>thì</a:t>
                  </a:r>
                  <a:r>
                    <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prstClr val="white"/>
                      </a:solidFill>
                      <a:latin typeface="Tahoma" panose="020B0604030504040204" pitchFamily="34" charset="0"/>
                      <a:ea typeface="Tahoma" panose="020B0604030504040204" pitchFamily="34" charset="0"/>
                      <a:cs typeface="Tahoma" panose="020B0604030504040204" pitchFamily="34" charset="0"/>
                    </a:rPr>
                    <a:t>cùng</a:t>
                  </a:r>
                  <a:r>
                    <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prstClr val="white"/>
                      </a:solidFill>
                      <a:latin typeface="Tahoma" panose="020B0604030504040204" pitchFamily="34" charset="0"/>
                      <a:ea typeface="Tahoma" panose="020B0604030504040204" pitchFamily="34" charset="0"/>
                      <a:cs typeface="Tahoma" panose="020B0604030504040204" pitchFamily="34" charset="0"/>
                    </a:rPr>
                    <a:t>phương</a:t>
                  </a:r>
                  <a:r>
                    <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9" name="Rectangle 8">
                  <a:extLst>
                    <a:ext uri="{FF2B5EF4-FFF2-40B4-BE49-F238E27FC236}">
                      <a16:creationId xmlns:a16="http://schemas.microsoft.com/office/drawing/2014/main" id="{FB0C42A7-D65C-4CAC-9A0D-3A94CCB1A1A2}"/>
                    </a:ext>
                  </a:extLst>
                </p:cNvPr>
                <p:cNvSpPr>
                  <a:spLocks noRot="1" noChangeAspect="1" noMove="1" noResize="1" noEditPoints="1" noAdjustHandles="1" noChangeArrowheads="1" noChangeShapeType="1" noTextEdit="1"/>
                </p:cNvSpPr>
                <p:nvPr/>
              </p:nvSpPr>
              <p:spPr>
                <a:xfrm>
                  <a:off x="6637226" y="2243792"/>
                  <a:ext cx="5103877" cy="617268"/>
                </a:xfrm>
                <a:prstGeom prst="rect">
                  <a:avLst/>
                </a:prstGeom>
                <a:blipFill>
                  <a:blip r:embed="rId3"/>
                  <a:stretch>
                    <a:fillRect l="-178" t="-15166" r="-1485" b="-25592"/>
                  </a:stretch>
                </a:blipFill>
                <a:ln w="19050">
                  <a:solidFill>
                    <a:schemeClr val="bg1"/>
                  </a:solidFill>
                </a:ln>
              </p:spPr>
              <p:txBody>
                <a:bodyPr/>
                <a:lstStyle/>
                <a:p>
                  <a:r>
                    <a:rPr lang="en-US">
                      <a:noFill/>
                    </a:rPr>
                    <a:t> </a:t>
                  </a:r>
                </a:p>
              </p:txBody>
            </p:sp>
          </mc:Fallback>
        </mc:AlternateContent>
        <p:sp>
          <p:nvSpPr>
            <p:cNvPr id="10" name="Oval 9">
              <a:extLst>
                <a:ext uri="{FF2B5EF4-FFF2-40B4-BE49-F238E27FC236}">
                  <a16:creationId xmlns:a16="http://schemas.microsoft.com/office/drawing/2014/main" xmlns="" id="{C74B8A5C-5EC7-4D8A-A650-84DAC943F49E}"/>
                </a:ext>
              </a:extLst>
            </p:cNvPr>
            <p:cNvSpPr/>
            <p:nvPr/>
          </p:nvSpPr>
          <p:spPr>
            <a:xfrm>
              <a:off x="6254178" y="2279571"/>
              <a:ext cx="540000" cy="540000"/>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6400" b="1" dirty="0">
                  <a:solidFill>
                    <a:prstClr val="white"/>
                  </a:solidFill>
                  <a:latin typeface="Tahoma" pitchFamily="34" charset="0"/>
                  <a:ea typeface="Tahoma" pitchFamily="34" charset="0"/>
                  <a:cs typeface="Tahoma" pitchFamily="34" charset="0"/>
                </a:rPr>
                <a:t>B</a:t>
              </a:r>
              <a:endParaRPr lang="en-US" sz="6400" dirty="0">
                <a:solidFill>
                  <a:prstClr val="white"/>
                </a:solidFill>
              </a:endParaRPr>
            </a:p>
          </p:txBody>
        </p:sp>
        <mc:AlternateContent xmlns:mc="http://schemas.openxmlformats.org/markup-compatibility/2006" xmlns:a14="http://schemas.microsoft.com/office/drawing/2010/main">
          <mc:Choice Requires="a14">
            <p:sp>
              <p:nvSpPr>
                <p:cNvPr id="11" name="Rectangle 10">
                  <a:extLst>
                    <a:ext uri="{FF2B5EF4-FFF2-40B4-BE49-F238E27FC236}">
                      <a16:creationId xmlns:a16="http://schemas.microsoft.com/office/drawing/2014/main" xmlns="" id="{B3619AB8-54F6-481A-B57C-7747834DD824}"/>
                    </a:ext>
                  </a:extLst>
                </p:cNvPr>
                <p:cNvSpPr/>
                <p:nvPr/>
              </p:nvSpPr>
              <p:spPr>
                <a:xfrm>
                  <a:off x="531851" y="2243792"/>
                  <a:ext cx="5044541" cy="617268"/>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rPr>
                    <a:t>  Hai </a:t>
                  </a:r>
                  <a:r>
                    <a:rPr lang="en-US" sz="4000" b="1" dirty="0" err="1">
                      <a:solidFill>
                        <a:prstClr val="white"/>
                      </a:solidFill>
                      <a:latin typeface="Tahoma" panose="020B0604030504040204" pitchFamily="34" charset="0"/>
                      <a:ea typeface="Tahoma" panose="020B0604030504040204" pitchFamily="34" charset="0"/>
                      <a:cs typeface="Tahoma" panose="020B0604030504040204" pitchFamily="34" charset="0"/>
                    </a:rPr>
                    <a:t>vectơ</a:t>
                  </a:r>
                  <a:r>
                    <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prstClr val="white"/>
                      </a:solidFill>
                      <a:latin typeface="Tahoma" panose="020B0604030504040204" pitchFamily="34" charset="0"/>
                      <a:ea typeface="Tahoma" panose="020B0604030504040204" pitchFamily="34" charset="0"/>
                      <a:cs typeface="Tahoma" panose="020B0604030504040204" pitchFamily="34" charset="0"/>
                    </a:rPr>
                    <a:t>cùng</a:t>
                  </a:r>
                  <a:r>
                    <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prstClr val="white"/>
                      </a:solidFill>
                      <a:latin typeface="Tahoma" panose="020B0604030504040204" pitchFamily="34" charset="0"/>
                      <a:ea typeface="Tahoma" panose="020B0604030504040204" pitchFamily="34" charset="0"/>
                      <a:cs typeface="Tahoma" panose="020B0604030504040204" pitchFamily="34" charset="0"/>
                    </a:rPr>
                    <a:t>phương</a:t>
                  </a:r>
                  <a:r>
                    <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prstClr val="white"/>
                      </a:solidFill>
                      <a:latin typeface="Tahoma" panose="020B0604030504040204" pitchFamily="34" charset="0"/>
                      <a:ea typeface="Tahoma" panose="020B0604030504040204" pitchFamily="34" charset="0"/>
                      <a:cs typeface="Tahoma" panose="020B0604030504040204" pitchFamily="34" charset="0"/>
                    </a:rPr>
                    <a:t>với</a:t>
                  </a:r>
                  <a:r>
                    <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prstClr val="white"/>
                      </a:solidFill>
                      <a:latin typeface="Tahoma" panose="020B0604030504040204" pitchFamily="34" charset="0"/>
                      <a:ea typeface="Tahoma" panose="020B0604030504040204" pitchFamily="34" charset="0"/>
                      <a:cs typeface="Tahoma" panose="020B0604030504040204" pitchFamily="34" charset="0"/>
                    </a:rPr>
                    <a:t>một</a:t>
                  </a:r>
                  <a:r>
                    <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prstClr val="white"/>
                      </a:solidFill>
                      <a:latin typeface="Tahoma" panose="020B0604030504040204" pitchFamily="34" charset="0"/>
                      <a:ea typeface="Tahoma" panose="020B0604030504040204" pitchFamily="34" charset="0"/>
                      <a:cs typeface="Tahoma" panose="020B0604030504040204" pitchFamily="34" charset="0"/>
                    </a:rPr>
                    <a:t>vectơ</a:t>
                  </a:r>
                  <a:r>
                    <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prstClr val="white"/>
                      </a:solidFill>
                      <a:latin typeface="Tahoma" panose="020B0604030504040204" pitchFamily="34" charset="0"/>
                      <a:ea typeface="Tahoma" panose="020B0604030504040204" pitchFamily="34" charset="0"/>
                      <a:cs typeface="Tahoma" panose="020B0604030504040204" pitchFamily="34" charset="0"/>
                    </a:rPr>
                    <a:t>thứ</a:t>
                  </a:r>
                  <a:r>
                    <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prstClr val="white"/>
                      </a:solidFill>
                      <a:latin typeface="Tahoma" panose="020B0604030504040204" pitchFamily="34" charset="0"/>
                      <a:ea typeface="Tahoma" panose="020B0604030504040204" pitchFamily="34" charset="0"/>
                      <a:cs typeface="Tahoma" panose="020B0604030504040204" pitchFamily="34" charset="0"/>
                    </a:rPr>
                    <a:t>ba</a:t>
                  </a:r>
                  <a:r>
                    <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prstClr val="white"/>
                      </a:solidFill>
                      <a:latin typeface="Tahoma" panose="020B0604030504040204" pitchFamily="34" charset="0"/>
                      <a:ea typeface="Tahoma" panose="020B0604030504040204" pitchFamily="34" charset="0"/>
                      <a:cs typeface="Tahoma" panose="020B0604030504040204" pitchFamily="34" charset="0"/>
                    </a:rPr>
                    <a:t>khác</a:t>
                  </a:r>
                  <a:r>
                    <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sz="4000" b="1" i="1">
                              <a:solidFill>
                                <a:prstClr val="white"/>
                              </a:solidFill>
                              <a:latin typeface="Cambria Math"/>
                            </a:rPr>
                          </m:ctrlPr>
                        </m:accPr>
                        <m:e>
                          <m:r>
                            <a:rPr lang="en-US" sz="4000" b="1" i="1">
                              <a:solidFill>
                                <a:prstClr val="white"/>
                              </a:solidFill>
                              <a:latin typeface="Cambria Math" panose="02040503050406030204" pitchFamily="18" charset="0"/>
                            </a:rPr>
                            <m:t>𝟎</m:t>
                          </m:r>
                        </m:e>
                      </m:acc>
                    </m:oMath>
                  </a14:m>
                  <a:r>
                    <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prstClr val="white"/>
                      </a:solidFill>
                      <a:latin typeface="Tahoma" panose="020B0604030504040204" pitchFamily="34" charset="0"/>
                      <a:ea typeface="Tahoma" panose="020B0604030504040204" pitchFamily="34" charset="0"/>
                      <a:cs typeface="Tahoma" panose="020B0604030504040204" pitchFamily="34" charset="0"/>
                    </a:rPr>
                    <a:t>thì</a:t>
                  </a:r>
                  <a:r>
                    <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prstClr val="white"/>
                      </a:solidFill>
                      <a:latin typeface="Tahoma" panose="020B0604030504040204" pitchFamily="34" charset="0"/>
                      <a:ea typeface="Tahoma" panose="020B0604030504040204" pitchFamily="34" charset="0"/>
                      <a:cs typeface="Tahoma" panose="020B0604030504040204" pitchFamily="34" charset="0"/>
                    </a:rPr>
                    <a:t>cùng</a:t>
                  </a:r>
                  <a:r>
                    <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prstClr val="white"/>
                      </a:solidFill>
                      <a:latin typeface="Tahoma" panose="020B0604030504040204" pitchFamily="34" charset="0"/>
                      <a:ea typeface="Tahoma" panose="020B0604030504040204" pitchFamily="34" charset="0"/>
                      <a:cs typeface="Tahoma" panose="020B0604030504040204" pitchFamily="34" charset="0"/>
                    </a:rPr>
                    <a:t>hướng</a:t>
                  </a:r>
                  <a:r>
                    <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11" name="Rectangle 10">
                  <a:extLst>
                    <a:ext uri="{FF2B5EF4-FFF2-40B4-BE49-F238E27FC236}">
                      <a16:creationId xmlns:a16="http://schemas.microsoft.com/office/drawing/2014/main" id="{B3619AB8-54F6-481A-B57C-7747834DD824}"/>
                    </a:ext>
                  </a:extLst>
                </p:cNvPr>
                <p:cNvSpPr>
                  <a:spLocks noRot="1" noChangeAspect="1" noMove="1" noResize="1" noEditPoints="1" noAdjustHandles="1" noChangeArrowheads="1" noChangeShapeType="1" noTextEdit="1"/>
                </p:cNvSpPr>
                <p:nvPr/>
              </p:nvSpPr>
              <p:spPr>
                <a:xfrm>
                  <a:off x="531851" y="2243792"/>
                  <a:ext cx="5044541" cy="617268"/>
                </a:xfrm>
                <a:prstGeom prst="rect">
                  <a:avLst/>
                </a:prstGeom>
                <a:blipFill>
                  <a:blip r:embed="rId4"/>
                  <a:stretch>
                    <a:fillRect l="-1443" t="-12322" r="-2886" b="-23697"/>
                  </a:stretch>
                </a:blipFill>
                <a:ln w="19050">
                  <a:solidFill>
                    <a:schemeClr val="bg1"/>
                  </a:solidFill>
                </a:ln>
              </p:spPr>
              <p:txBody>
                <a:bodyPr/>
                <a:lstStyle/>
                <a:p>
                  <a:r>
                    <a:rPr lang="en-US">
                      <a:noFill/>
                    </a:rPr>
                    <a:t> </a:t>
                  </a:r>
                </a:p>
              </p:txBody>
            </p:sp>
          </mc:Fallback>
        </mc:AlternateContent>
        <p:sp>
          <p:nvSpPr>
            <p:cNvPr id="12" name="Oval 11">
              <a:extLst>
                <a:ext uri="{FF2B5EF4-FFF2-40B4-BE49-F238E27FC236}">
                  <a16:creationId xmlns:a16="http://schemas.microsoft.com/office/drawing/2014/main" xmlns="" id="{9FD56429-64B0-4D11-A1D9-849C0D79D914}"/>
                </a:ext>
              </a:extLst>
            </p:cNvPr>
            <p:cNvSpPr/>
            <p:nvPr/>
          </p:nvSpPr>
          <p:spPr>
            <a:xfrm>
              <a:off x="241306" y="2303047"/>
              <a:ext cx="540000" cy="540000"/>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6400" b="1" dirty="0">
                  <a:solidFill>
                    <a:prstClr val="white"/>
                  </a:solidFill>
                  <a:latin typeface="Tahoma" pitchFamily="34" charset="0"/>
                  <a:ea typeface="Tahoma" pitchFamily="34" charset="0"/>
                  <a:cs typeface="Tahoma" pitchFamily="34" charset="0"/>
                </a:rPr>
                <a:t>A</a:t>
              </a:r>
              <a:endParaRPr lang="en-US" sz="6400" dirty="0">
                <a:solidFill>
                  <a:prstClr val="white"/>
                </a:solidFill>
              </a:endParaRPr>
            </a:p>
          </p:txBody>
        </p:sp>
      </p:grpSp>
      <p:sp>
        <p:nvSpPr>
          <p:cNvPr id="13" name="Oval 12">
            <a:extLst>
              <a:ext uri="{FF2B5EF4-FFF2-40B4-BE49-F238E27FC236}">
                <a16:creationId xmlns:a16="http://schemas.microsoft.com/office/drawing/2014/main" xmlns="" id="{0A23201D-E5A4-467B-81F0-A1E932C61D5A}"/>
              </a:ext>
            </a:extLst>
          </p:cNvPr>
          <p:cNvSpPr/>
          <p:nvPr/>
        </p:nvSpPr>
        <p:spPr>
          <a:xfrm>
            <a:off x="12420600" y="5778000"/>
            <a:ext cx="1080000" cy="1080000"/>
          </a:xfrm>
          <a:prstGeom prst="ellipse">
            <a:avLst/>
          </a:prstGeom>
          <a:solidFill>
            <a:srgbClr val="FF0000"/>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solidFill>
                  <a:prstClr val="white"/>
                </a:solidFill>
                <a:latin typeface="Tahoma" pitchFamily="34" charset="0"/>
                <a:ea typeface="Tahoma" pitchFamily="34" charset="0"/>
                <a:cs typeface="Tahoma" pitchFamily="34" charset="0"/>
              </a:rPr>
              <a:t>B</a:t>
            </a:r>
            <a:endParaRPr lang="en-US" sz="6400" dirty="0">
              <a:solidFill>
                <a:prstClr val="white"/>
              </a:solidFill>
            </a:endParaRPr>
          </a:p>
        </p:txBody>
      </p:sp>
      <p:grpSp>
        <p:nvGrpSpPr>
          <p:cNvPr id="14" name="Group 13">
            <a:extLst>
              <a:ext uri="{FF2B5EF4-FFF2-40B4-BE49-F238E27FC236}">
                <a16:creationId xmlns:a16="http://schemas.microsoft.com/office/drawing/2014/main" xmlns="" id="{97A230B1-3214-42A4-BF48-E31182151FA4}"/>
              </a:ext>
            </a:extLst>
          </p:cNvPr>
          <p:cNvGrpSpPr/>
          <p:nvPr/>
        </p:nvGrpSpPr>
        <p:grpSpPr>
          <a:xfrm>
            <a:off x="141340" y="3187029"/>
            <a:ext cx="23943880" cy="2203072"/>
            <a:chOff x="923003" y="3917552"/>
            <a:chExt cx="23943880" cy="2506965"/>
          </a:xfrm>
        </p:grpSpPr>
        <p:sp>
          <p:nvSpPr>
            <p:cNvPr id="15" name="Rounded Rectangle 41">
              <a:extLst>
                <a:ext uri="{FF2B5EF4-FFF2-40B4-BE49-F238E27FC236}">
                  <a16:creationId xmlns:a16="http://schemas.microsoft.com/office/drawing/2014/main" xmlns="" id="{8EE06E5B-F42B-4A33-B714-81E567F4D072}"/>
                </a:ext>
              </a:extLst>
            </p:cNvPr>
            <p:cNvSpPr/>
            <p:nvPr/>
          </p:nvSpPr>
          <p:spPr>
            <a:xfrm>
              <a:off x="1272211" y="4426857"/>
              <a:ext cx="23594672" cy="1997660"/>
            </a:xfrm>
            <a:prstGeom prst="roundRect">
              <a:avLst>
                <a:gd name="adj" fmla="val 10158"/>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400" b="1">
                  <a:solidFill>
                    <a:prstClr val="black"/>
                  </a:solidFill>
                  <a:latin typeface="Tahoma" panose="020B0604030504040204" pitchFamily="34" charset="0"/>
                  <a:ea typeface="Tahoma" panose="020B0604030504040204" pitchFamily="34" charset="0"/>
                  <a:cs typeface="Tahoma" panose="020B0604030504040204" pitchFamily="34" charset="0"/>
                </a:rPr>
                <a:t>                          </a:t>
              </a:r>
              <a:endParaRPr lang="en-US" sz="4800" b="1">
                <a:solidFill>
                  <a:prstClr val="black"/>
                </a:solidFill>
                <a:latin typeface="Tahoma" panose="020B0604030504040204" pitchFamily="34" charset="0"/>
                <a:ea typeface="Tahoma" panose="020B0604030504040204" pitchFamily="34" charset="0"/>
                <a:cs typeface="Tahoma" panose="020B0604030504040204" pitchFamily="34" charset="0"/>
              </a:endParaRPr>
            </a:p>
          </p:txBody>
        </p:sp>
        <p:grpSp>
          <p:nvGrpSpPr>
            <p:cNvPr id="16" name="Group 15">
              <a:extLst>
                <a:ext uri="{FF2B5EF4-FFF2-40B4-BE49-F238E27FC236}">
                  <a16:creationId xmlns:a16="http://schemas.microsoft.com/office/drawing/2014/main" xmlns="" id="{30493BF6-34C0-45F2-8FB7-B7F144687DAE}"/>
                </a:ext>
              </a:extLst>
            </p:cNvPr>
            <p:cNvGrpSpPr/>
            <p:nvPr/>
          </p:nvGrpSpPr>
          <p:grpSpPr>
            <a:xfrm>
              <a:off x="923003" y="3917552"/>
              <a:ext cx="4029041" cy="1040476"/>
              <a:chOff x="923003" y="3917552"/>
              <a:chExt cx="4029041" cy="1040476"/>
            </a:xfrm>
          </p:grpSpPr>
          <p:grpSp>
            <p:nvGrpSpPr>
              <p:cNvPr id="17" name="Group 16">
                <a:extLst>
                  <a:ext uri="{FF2B5EF4-FFF2-40B4-BE49-F238E27FC236}">
                    <a16:creationId xmlns:a16="http://schemas.microsoft.com/office/drawing/2014/main" xmlns="" id="{845F444A-634F-41D3-8BAE-FDC1B3FD945C}"/>
                  </a:ext>
                </a:extLst>
              </p:cNvPr>
              <p:cNvGrpSpPr/>
              <p:nvPr/>
            </p:nvGrpSpPr>
            <p:grpSpPr>
              <a:xfrm>
                <a:off x="1448984" y="4075060"/>
                <a:ext cx="3503060" cy="882966"/>
                <a:chOff x="2115734" y="4437010"/>
                <a:chExt cx="3503060" cy="882966"/>
              </a:xfrm>
            </p:grpSpPr>
            <p:sp>
              <p:nvSpPr>
                <p:cNvPr id="19" name="Freeform 20">
                  <a:extLst>
                    <a:ext uri="{FF2B5EF4-FFF2-40B4-BE49-F238E27FC236}">
                      <a16:creationId xmlns:a16="http://schemas.microsoft.com/office/drawing/2014/main" xmlns="" id="{C202490D-5AF0-419F-9F35-52A40574972A}"/>
                    </a:ext>
                  </a:extLst>
                </p:cNvPr>
                <p:cNvSpPr>
                  <a:spLocks/>
                </p:cNvSpPr>
                <p:nvPr/>
              </p:nvSpPr>
              <p:spPr bwMode="auto">
                <a:xfrm rot="5400000">
                  <a:off x="3425781" y="3126963"/>
                  <a:ext cx="882966" cy="3503060"/>
                </a:xfrm>
                <a:prstGeom prst="round2SameRect">
                  <a:avLst>
                    <a:gd name="adj1" fmla="val 19445"/>
                    <a:gd name="adj2" fmla="val 0"/>
                  </a:avLst>
                </a:prstGeom>
                <a:solidFill>
                  <a:srgbClr val="FFF9BC"/>
                </a:solidFill>
                <a:ln w="57150">
                  <a:solidFill>
                    <a:srgbClr val="91720D"/>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b="1">
                    <a:solidFill>
                      <a:prstClr val="black"/>
                    </a:solidFill>
                    <a:latin typeface="Tahoma" pitchFamily="34" charset="0"/>
                    <a:ea typeface="Tahoma" pitchFamily="34" charset="0"/>
                    <a:cs typeface="Tahoma" pitchFamily="34" charset="0"/>
                  </a:endParaRPr>
                </a:p>
              </p:txBody>
            </p:sp>
            <p:sp>
              <p:nvSpPr>
                <p:cNvPr id="20" name="TextBox 19">
                  <a:extLst>
                    <a:ext uri="{FF2B5EF4-FFF2-40B4-BE49-F238E27FC236}">
                      <a16:creationId xmlns:a16="http://schemas.microsoft.com/office/drawing/2014/main" xmlns="" id="{5B483DCE-626C-42FE-8324-5C1C5BBDC4E1}"/>
                    </a:ext>
                  </a:extLst>
                </p:cNvPr>
                <p:cNvSpPr txBox="1"/>
                <p:nvPr/>
              </p:nvSpPr>
              <p:spPr>
                <a:xfrm>
                  <a:off x="2542254" y="4480056"/>
                  <a:ext cx="2895398" cy="800219"/>
                </a:xfrm>
                <a:prstGeom prst="rect">
                  <a:avLst/>
                </a:prstGeom>
                <a:noFill/>
              </p:spPr>
              <p:txBody>
                <a:bodyPr wrap="square" rtlCol="0">
                  <a:spAutoFit/>
                </a:bodyPr>
                <a:lstStyle/>
                <a:p>
                  <a:pPr algn="ctr"/>
                  <a:r>
                    <a:rPr lang="vi-VN" sz="4600" b="1" dirty="0">
                      <a:solidFill>
                        <a:prstClr val="black"/>
                      </a:solidFill>
                      <a:latin typeface="Tahoma" pitchFamily="34" charset="0"/>
                      <a:ea typeface="Tahoma" pitchFamily="34" charset="0"/>
                      <a:cs typeface="Tahoma" pitchFamily="34" charset="0"/>
                    </a:rPr>
                    <a:t>CÂU</a:t>
                  </a:r>
                  <a:r>
                    <a:rPr lang="en-US" sz="4600" b="1" dirty="0">
                      <a:solidFill>
                        <a:prstClr val="black"/>
                      </a:solidFill>
                      <a:latin typeface="Tahoma" pitchFamily="34" charset="0"/>
                      <a:ea typeface="Tahoma" pitchFamily="34" charset="0"/>
                      <a:cs typeface="Tahoma" pitchFamily="34" charset="0"/>
                    </a:rPr>
                    <a:t> 1</a:t>
                  </a:r>
                  <a:r>
                    <a:rPr lang="vi-VN" sz="4600" b="1" dirty="0">
                      <a:solidFill>
                        <a:prstClr val="black"/>
                      </a:solidFill>
                      <a:latin typeface="Tahoma" pitchFamily="34" charset="0"/>
                      <a:ea typeface="Tahoma" pitchFamily="34" charset="0"/>
                      <a:cs typeface="Tahoma" pitchFamily="34" charset="0"/>
                    </a:rPr>
                    <a:t> </a:t>
                  </a:r>
                  <a:endParaRPr lang="en-US" sz="4600" b="1" dirty="0">
                    <a:solidFill>
                      <a:prstClr val="black"/>
                    </a:solidFill>
                    <a:latin typeface="Tahoma" pitchFamily="34" charset="0"/>
                    <a:ea typeface="Tahoma" pitchFamily="34" charset="0"/>
                    <a:cs typeface="Tahoma" pitchFamily="34" charset="0"/>
                  </a:endParaRPr>
                </a:p>
              </p:txBody>
            </p:sp>
          </p:grpSp>
          <p:pic>
            <p:nvPicPr>
              <p:cNvPr id="18" name="Picture 17">
                <a:extLst>
                  <a:ext uri="{FF2B5EF4-FFF2-40B4-BE49-F238E27FC236}">
                    <a16:creationId xmlns:a16="http://schemas.microsoft.com/office/drawing/2014/main" xmlns="" id="{74605736-4062-48B7-90A5-5915C724FB07}"/>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923003" y="3917552"/>
                <a:ext cx="1076356" cy="1040476"/>
              </a:xfrm>
              <a:prstGeom prst="round2DiagRect">
                <a:avLst>
                  <a:gd name="adj1" fmla="val 30509"/>
                  <a:gd name="adj2" fmla="val 0"/>
                </a:avLst>
              </a:prstGeom>
              <a:ln w="38100" cap="sq">
                <a:solidFill>
                  <a:srgbClr val="91720D"/>
                </a:solidFill>
                <a:miter lim="800000"/>
              </a:ln>
              <a:effectLst>
                <a:outerShdw blurRad="254000" algn="tl" rotWithShape="0">
                  <a:srgbClr val="000000">
                    <a:alpha val="43000"/>
                  </a:srgbClr>
                </a:outerShdw>
              </a:effectLst>
            </p:spPr>
          </p:pic>
        </p:grpSp>
      </p:grpSp>
      <p:sp>
        <p:nvSpPr>
          <p:cNvPr id="24" name="TextBox 23">
            <a:extLst>
              <a:ext uri="{FF2B5EF4-FFF2-40B4-BE49-F238E27FC236}">
                <a16:creationId xmlns:a16="http://schemas.microsoft.com/office/drawing/2014/main" xmlns="" id="{3A1F8AF4-8999-4ECB-821A-877BA8BDFBD6}"/>
              </a:ext>
            </a:extLst>
          </p:cNvPr>
          <p:cNvSpPr txBox="1"/>
          <p:nvPr/>
        </p:nvSpPr>
        <p:spPr>
          <a:xfrm>
            <a:off x="4347157" y="4097626"/>
            <a:ext cx="18431570" cy="769441"/>
          </a:xfrm>
          <a:prstGeom prst="rect">
            <a:avLst/>
          </a:prstGeom>
          <a:noFill/>
        </p:spPr>
        <p:txBody>
          <a:bodyPr wrap="square">
            <a:spAutoFit/>
          </a:bodyPr>
          <a:lstStyle/>
          <a:p>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Mệnh</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đề</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nào</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sau</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đây</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đúng</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a:t>
            </a:r>
          </a:p>
        </p:txBody>
      </p:sp>
      <p:grpSp>
        <p:nvGrpSpPr>
          <p:cNvPr id="25" name="Group 24">
            <a:extLst>
              <a:ext uri="{FF2B5EF4-FFF2-40B4-BE49-F238E27FC236}">
                <a16:creationId xmlns:a16="http://schemas.microsoft.com/office/drawing/2014/main" xmlns="" id="{2783BFEB-9740-48FE-B28E-C14846D0132C}"/>
              </a:ext>
            </a:extLst>
          </p:cNvPr>
          <p:cNvGrpSpPr/>
          <p:nvPr/>
        </p:nvGrpSpPr>
        <p:grpSpPr>
          <a:xfrm>
            <a:off x="487414" y="7398709"/>
            <a:ext cx="22973176" cy="1234536"/>
            <a:chOff x="6254178" y="2243792"/>
            <a:chExt cx="11486588" cy="617268"/>
          </a:xfrm>
          <a:solidFill>
            <a:srgbClr val="327E3B"/>
          </a:solidFill>
        </p:grpSpPr>
        <mc:AlternateContent xmlns:mc="http://schemas.openxmlformats.org/markup-compatibility/2006" xmlns:a14="http://schemas.microsoft.com/office/drawing/2010/main">
          <mc:Choice Requires="a14">
            <p:sp>
              <p:nvSpPr>
                <p:cNvPr id="26" name="Rectangle 25">
                  <a:extLst>
                    <a:ext uri="{FF2B5EF4-FFF2-40B4-BE49-F238E27FC236}">
                      <a16:creationId xmlns:a16="http://schemas.microsoft.com/office/drawing/2014/main" xmlns="" id="{5B1821F2-040F-4C1E-8FCA-A1688ADC3066}"/>
                    </a:ext>
                  </a:extLst>
                </p:cNvPr>
                <p:cNvSpPr/>
                <p:nvPr/>
              </p:nvSpPr>
              <p:spPr>
                <a:xfrm>
                  <a:off x="6524178" y="2243792"/>
                  <a:ext cx="5103877" cy="617268"/>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r>
                        <m:rPr>
                          <m:nor/>
                        </m:rPr>
                        <a:rPr lang="en-US" sz="4000" b="1" smtClean="0">
                          <a:solidFill>
                            <a:prstClr val="white"/>
                          </a:solidFill>
                          <a:latin typeface="Tahoma" panose="020B0604030504040204" pitchFamily="34" charset="0"/>
                          <a:ea typeface="Tahoma" panose="020B0604030504040204" pitchFamily="34" charset="0"/>
                          <a:cs typeface="Tahoma" panose="020B0604030504040204" pitchFamily="34" charset="0"/>
                        </a:rPr>
                        <m:t>   </m:t>
                      </m:r>
                      <m:r>
                        <m:rPr>
                          <m:nor/>
                        </m:rPr>
                        <a:rPr lang="en-US" sz="4000" b="1">
                          <a:solidFill>
                            <a:prstClr val="white"/>
                          </a:solidFill>
                          <a:latin typeface="Tahoma" panose="020B0604030504040204" pitchFamily="34" charset="0"/>
                          <a:ea typeface="Tahoma" panose="020B0604030504040204" pitchFamily="34" charset="0"/>
                          <a:cs typeface="Tahoma" panose="020B0604030504040204" pitchFamily="34" charset="0"/>
                        </a:rPr>
                        <m:t>Hai</m:t>
                      </m:r>
                      <m:r>
                        <m:rPr>
                          <m:nor/>
                        </m:rPr>
                        <a:rPr lang="en-US" sz="4000" b="1">
                          <a:solidFill>
                            <a:prstClr val="white"/>
                          </a:solidFill>
                          <a:latin typeface="Tahoma" panose="020B0604030504040204" pitchFamily="34" charset="0"/>
                          <a:ea typeface="Tahoma" panose="020B0604030504040204" pitchFamily="34" charset="0"/>
                          <a:cs typeface="Tahoma" panose="020B0604030504040204" pitchFamily="34" charset="0"/>
                        </a:rPr>
                        <m:t> </m:t>
                      </m:r>
                      <m:r>
                        <m:rPr>
                          <m:nor/>
                        </m:rPr>
                        <a:rPr lang="en-US" sz="4000" b="1">
                          <a:solidFill>
                            <a:prstClr val="white"/>
                          </a:solidFill>
                          <a:latin typeface="Tahoma" panose="020B0604030504040204" pitchFamily="34" charset="0"/>
                          <a:ea typeface="Tahoma" panose="020B0604030504040204" pitchFamily="34" charset="0"/>
                          <a:cs typeface="Tahoma" panose="020B0604030504040204" pitchFamily="34" charset="0"/>
                        </a:rPr>
                        <m:t>vect</m:t>
                      </m:r>
                      <m:r>
                        <m:rPr>
                          <m:nor/>
                        </m:rPr>
                        <a:rPr lang="en-US" sz="4000" b="1">
                          <a:solidFill>
                            <a:prstClr val="white"/>
                          </a:solidFill>
                          <a:latin typeface="Tahoma" panose="020B0604030504040204" pitchFamily="34" charset="0"/>
                          <a:ea typeface="Tahoma" panose="020B0604030504040204" pitchFamily="34" charset="0"/>
                          <a:cs typeface="Tahoma" panose="020B0604030504040204" pitchFamily="34" charset="0"/>
                        </a:rPr>
                        <m:t>ơ </m:t>
                      </m:r>
                      <m:r>
                        <m:rPr>
                          <m:nor/>
                        </m:rPr>
                        <a:rPr lang="en-US" sz="4000" b="1">
                          <a:solidFill>
                            <a:prstClr val="white"/>
                          </a:solidFill>
                          <a:latin typeface="Tahoma" panose="020B0604030504040204" pitchFamily="34" charset="0"/>
                          <a:ea typeface="Tahoma" panose="020B0604030504040204" pitchFamily="34" charset="0"/>
                          <a:cs typeface="Tahoma" panose="020B0604030504040204" pitchFamily="34" charset="0"/>
                        </a:rPr>
                        <m:t>c</m:t>
                      </m:r>
                      <m:r>
                        <m:rPr>
                          <m:nor/>
                        </m:rPr>
                        <a:rPr lang="en-US" sz="4000" b="1">
                          <a:solidFill>
                            <a:prstClr val="white"/>
                          </a:solidFill>
                          <a:latin typeface="Tahoma" panose="020B0604030504040204" pitchFamily="34" charset="0"/>
                          <a:ea typeface="Tahoma" panose="020B0604030504040204" pitchFamily="34" charset="0"/>
                          <a:cs typeface="Tahoma" panose="020B0604030504040204" pitchFamily="34" charset="0"/>
                        </a:rPr>
                        <m:t>ù</m:t>
                      </m:r>
                      <m:r>
                        <m:rPr>
                          <m:nor/>
                        </m:rPr>
                        <a:rPr lang="en-US" sz="4000" b="1">
                          <a:solidFill>
                            <a:prstClr val="white"/>
                          </a:solidFill>
                          <a:latin typeface="Tahoma" panose="020B0604030504040204" pitchFamily="34" charset="0"/>
                          <a:ea typeface="Tahoma" panose="020B0604030504040204" pitchFamily="34" charset="0"/>
                          <a:cs typeface="Tahoma" panose="020B0604030504040204" pitchFamily="34" charset="0"/>
                        </a:rPr>
                        <m:t>ng</m:t>
                      </m:r>
                      <m:r>
                        <m:rPr>
                          <m:nor/>
                        </m:rPr>
                        <a:rPr lang="en-US" sz="4000" b="1">
                          <a:solidFill>
                            <a:prstClr val="white"/>
                          </a:solidFill>
                          <a:latin typeface="Tahoma" panose="020B0604030504040204" pitchFamily="34" charset="0"/>
                          <a:ea typeface="Tahoma" panose="020B0604030504040204" pitchFamily="34" charset="0"/>
                          <a:cs typeface="Tahoma" panose="020B0604030504040204" pitchFamily="34" charset="0"/>
                        </a:rPr>
                        <m:t> </m:t>
                      </m:r>
                      <m:r>
                        <m:rPr>
                          <m:nor/>
                        </m:rPr>
                        <a:rPr lang="en-US" sz="4000" b="1">
                          <a:solidFill>
                            <a:prstClr val="white"/>
                          </a:solidFill>
                          <a:latin typeface="Tahoma" panose="020B0604030504040204" pitchFamily="34" charset="0"/>
                          <a:ea typeface="Tahoma" panose="020B0604030504040204" pitchFamily="34" charset="0"/>
                          <a:cs typeface="Tahoma" panose="020B0604030504040204" pitchFamily="34" charset="0"/>
                        </a:rPr>
                        <m:t>ph</m:t>
                      </m:r>
                      <m:r>
                        <m:rPr>
                          <m:nor/>
                        </m:rPr>
                        <a:rPr lang="en-US" sz="4000" b="1">
                          <a:solidFill>
                            <a:prstClr val="white"/>
                          </a:solidFill>
                          <a:latin typeface="Tahoma" panose="020B0604030504040204" pitchFamily="34" charset="0"/>
                          <a:ea typeface="Tahoma" panose="020B0604030504040204" pitchFamily="34" charset="0"/>
                          <a:cs typeface="Tahoma" panose="020B0604030504040204" pitchFamily="34" charset="0"/>
                        </a:rPr>
                        <m:t>ươ</m:t>
                      </m:r>
                      <m:r>
                        <m:rPr>
                          <m:nor/>
                        </m:rPr>
                        <a:rPr lang="en-US" sz="4000" b="1">
                          <a:solidFill>
                            <a:prstClr val="white"/>
                          </a:solidFill>
                          <a:latin typeface="Tahoma" panose="020B0604030504040204" pitchFamily="34" charset="0"/>
                          <a:ea typeface="Tahoma" panose="020B0604030504040204" pitchFamily="34" charset="0"/>
                          <a:cs typeface="Tahoma" panose="020B0604030504040204" pitchFamily="34" charset="0"/>
                        </a:rPr>
                        <m:t>ng</m:t>
                      </m:r>
                      <m:r>
                        <m:rPr>
                          <m:nor/>
                        </m:rPr>
                        <a:rPr lang="en-US" sz="4000" b="1">
                          <a:solidFill>
                            <a:prstClr val="white"/>
                          </a:solidFill>
                          <a:latin typeface="Tahoma" panose="020B0604030504040204" pitchFamily="34" charset="0"/>
                          <a:ea typeface="Tahoma" panose="020B0604030504040204" pitchFamily="34" charset="0"/>
                          <a:cs typeface="Tahoma" panose="020B0604030504040204" pitchFamily="34" charset="0"/>
                        </a:rPr>
                        <m:t> </m:t>
                      </m:r>
                      <m:r>
                        <m:rPr>
                          <m:nor/>
                        </m:rPr>
                        <a:rPr lang="en-US" sz="4000" b="1">
                          <a:solidFill>
                            <a:prstClr val="white"/>
                          </a:solidFill>
                          <a:latin typeface="Tahoma" panose="020B0604030504040204" pitchFamily="34" charset="0"/>
                          <a:ea typeface="Tahoma" panose="020B0604030504040204" pitchFamily="34" charset="0"/>
                          <a:cs typeface="Tahoma" panose="020B0604030504040204" pitchFamily="34" charset="0"/>
                        </a:rPr>
                        <m:t>v</m:t>
                      </m:r>
                      <m:r>
                        <m:rPr>
                          <m:nor/>
                        </m:rPr>
                        <a:rPr lang="en-US" sz="4000" b="1">
                          <a:solidFill>
                            <a:prstClr val="white"/>
                          </a:solidFill>
                          <a:latin typeface="Tahoma" panose="020B0604030504040204" pitchFamily="34" charset="0"/>
                          <a:ea typeface="Tahoma" panose="020B0604030504040204" pitchFamily="34" charset="0"/>
                          <a:cs typeface="Tahoma" panose="020B0604030504040204" pitchFamily="34" charset="0"/>
                        </a:rPr>
                        <m:t>ớ</m:t>
                      </m:r>
                      <m:r>
                        <m:rPr>
                          <m:nor/>
                        </m:rPr>
                        <a:rPr lang="en-US" sz="4000" b="1">
                          <a:solidFill>
                            <a:prstClr val="white"/>
                          </a:solidFill>
                          <a:latin typeface="Tahoma" panose="020B0604030504040204" pitchFamily="34" charset="0"/>
                          <a:ea typeface="Tahoma" panose="020B0604030504040204" pitchFamily="34" charset="0"/>
                          <a:cs typeface="Tahoma" panose="020B0604030504040204" pitchFamily="34" charset="0"/>
                        </a:rPr>
                        <m:t>i</m:t>
                      </m:r>
                      <m:r>
                        <m:rPr>
                          <m:nor/>
                        </m:rPr>
                        <a:rPr lang="en-US" sz="4000" b="1">
                          <a:solidFill>
                            <a:prstClr val="white"/>
                          </a:solidFill>
                          <a:latin typeface="Tahoma" panose="020B0604030504040204" pitchFamily="34" charset="0"/>
                          <a:ea typeface="Tahoma" panose="020B0604030504040204" pitchFamily="34" charset="0"/>
                          <a:cs typeface="Tahoma" panose="020B0604030504040204" pitchFamily="34" charset="0"/>
                        </a:rPr>
                        <m:t> </m:t>
                      </m:r>
                      <m:r>
                        <m:rPr>
                          <m:nor/>
                        </m:rPr>
                        <a:rPr lang="en-US" sz="4000" b="1">
                          <a:solidFill>
                            <a:prstClr val="white"/>
                          </a:solidFill>
                          <a:latin typeface="Tahoma" panose="020B0604030504040204" pitchFamily="34" charset="0"/>
                          <a:ea typeface="Tahoma" panose="020B0604030504040204" pitchFamily="34" charset="0"/>
                          <a:cs typeface="Tahoma" panose="020B0604030504040204" pitchFamily="34" charset="0"/>
                        </a:rPr>
                        <m:t>m</m:t>
                      </m:r>
                      <m:r>
                        <m:rPr>
                          <m:nor/>
                        </m:rPr>
                        <a:rPr lang="en-US" sz="4000" b="1">
                          <a:solidFill>
                            <a:prstClr val="white"/>
                          </a:solidFill>
                          <a:latin typeface="Tahoma" panose="020B0604030504040204" pitchFamily="34" charset="0"/>
                          <a:ea typeface="Tahoma" panose="020B0604030504040204" pitchFamily="34" charset="0"/>
                          <a:cs typeface="Tahoma" panose="020B0604030504040204" pitchFamily="34" charset="0"/>
                        </a:rPr>
                        <m:t>ộ</m:t>
                      </m:r>
                      <m:r>
                        <m:rPr>
                          <m:nor/>
                        </m:rPr>
                        <a:rPr lang="en-US" sz="4000" b="1">
                          <a:solidFill>
                            <a:prstClr val="white"/>
                          </a:solidFill>
                          <a:latin typeface="Tahoma" panose="020B0604030504040204" pitchFamily="34" charset="0"/>
                          <a:ea typeface="Tahoma" panose="020B0604030504040204" pitchFamily="34" charset="0"/>
                          <a:cs typeface="Tahoma" panose="020B0604030504040204" pitchFamily="34" charset="0"/>
                        </a:rPr>
                        <m:t>t</m:t>
                      </m:r>
                      <m:r>
                        <m:rPr>
                          <m:nor/>
                        </m:rPr>
                        <a:rPr lang="en-US" sz="4000" b="1">
                          <a:solidFill>
                            <a:prstClr val="white"/>
                          </a:solidFill>
                          <a:latin typeface="Tahoma" panose="020B0604030504040204" pitchFamily="34" charset="0"/>
                          <a:ea typeface="Tahoma" panose="020B0604030504040204" pitchFamily="34" charset="0"/>
                          <a:cs typeface="Tahoma" panose="020B0604030504040204" pitchFamily="34" charset="0"/>
                        </a:rPr>
                        <m:t> </m:t>
                      </m:r>
                      <m:r>
                        <m:rPr>
                          <m:nor/>
                        </m:rPr>
                        <a:rPr lang="en-US" sz="4000" b="1">
                          <a:solidFill>
                            <a:prstClr val="white"/>
                          </a:solidFill>
                          <a:latin typeface="Tahoma" panose="020B0604030504040204" pitchFamily="34" charset="0"/>
                          <a:ea typeface="Tahoma" panose="020B0604030504040204" pitchFamily="34" charset="0"/>
                          <a:cs typeface="Tahoma" panose="020B0604030504040204" pitchFamily="34" charset="0"/>
                        </a:rPr>
                        <m:t>vect</m:t>
                      </m:r>
                      <m:r>
                        <m:rPr>
                          <m:nor/>
                        </m:rPr>
                        <a:rPr lang="en-US" sz="4000" b="1">
                          <a:solidFill>
                            <a:prstClr val="white"/>
                          </a:solidFill>
                          <a:latin typeface="Tahoma" panose="020B0604030504040204" pitchFamily="34" charset="0"/>
                          <a:ea typeface="Tahoma" panose="020B0604030504040204" pitchFamily="34" charset="0"/>
                          <a:cs typeface="Tahoma" panose="020B0604030504040204" pitchFamily="34" charset="0"/>
                        </a:rPr>
                        <m:t>ơ </m:t>
                      </m:r>
                      <m:r>
                        <m:rPr>
                          <m:nor/>
                        </m:rPr>
                        <a:rPr lang="en-US" sz="4000" b="1">
                          <a:solidFill>
                            <a:prstClr val="white"/>
                          </a:solidFill>
                          <a:latin typeface="Tahoma" panose="020B0604030504040204" pitchFamily="34" charset="0"/>
                          <a:ea typeface="Tahoma" panose="020B0604030504040204" pitchFamily="34" charset="0"/>
                          <a:cs typeface="Tahoma" panose="020B0604030504040204" pitchFamily="34" charset="0"/>
                        </a:rPr>
                        <m:t>th</m:t>
                      </m:r>
                      <m:r>
                        <m:rPr>
                          <m:nor/>
                        </m:rPr>
                        <a:rPr lang="en-US" sz="4000" b="1">
                          <a:solidFill>
                            <a:prstClr val="white"/>
                          </a:solidFill>
                          <a:latin typeface="Tahoma" panose="020B0604030504040204" pitchFamily="34" charset="0"/>
                          <a:ea typeface="Tahoma" panose="020B0604030504040204" pitchFamily="34" charset="0"/>
                          <a:cs typeface="Tahoma" panose="020B0604030504040204" pitchFamily="34" charset="0"/>
                        </a:rPr>
                        <m:t>ứ  </m:t>
                      </m:r>
                      <m:r>
                        <m:rPr>
                          <m:nor/>
                        </m:rPr>
                        <a:rPr lang="en-US" sz="4000" b="1">
                          <a:solidFill>
                            <a:prstClr val="white"/>
                          </a:solidFill>
                          <a:latin typeface="Tahoma" panose="020B0604030504040204" pitchFamily="34" charset="0"/>
                          <a:ea typeface="Tahoma" panose="020B0604030504040204" pitchFamily="34" charset="0"/>
                          <a:cs typeface="Tahoma" panose="020B0604030504040204" pitchFamily="34" charset="0"/>
                        </a:rPr>
                        <m:t>ba</m:t>
                      </m:r>
                      <m:r>
                        <m:rPr>
                          <m:nor/>
                        </m:rPr>
                        <a:rPr lang="en-US" sz="4000" b="1">
                          <a:solidFill>
                            <a:prstClr val="white"/>
                          </a:solidFill>
                          <a:latin typeface="Tahoma" panose="020B0604030504040204" pitchFamily="34" charset="0"/>
                          <a:ea typeface="Tahoma" panose="020B0604030504040204" pitchFamily="34" charset="0"/>
                          <a:cs typeface="Tahoma" panose="020B0604030504040204" pitchFamily="34" charset="0"/>
                        </a:rPr>
                        <m:t> </m:t>
                      </m:r>
                      <m:r>
                        <m:rPr>
                          <m:nor/>
                        </m:rPr>
                        <a:rPr lang="en-US" sz="4000" b="1">
                          <a:solidFill>
                            <a:prstClr val="white"/>
                          </a:solidFill>
                          <a:latin typeface="Tahoma" panose="020B0604030504040204" pitchFamily="34" charset="0"/>
                          <a:ea typeface="Tahoma" panose="020B0604030504040204" pitchFamily="34" charset="0"/>
                          <a:cs typeface="Tahoma" panose="020B0604030504040204" pitchFamily="34" charset="0"/>
                        </a:rPr>
                        <m:t>th</m:t>
                      </m:r>
                      <m:r>
                        <m:rPr>
                          <m:nor/>
                        </m:rPr>
                        <a:rPr lang="en-US" sz="4000" b="1">
                          <a:solidFill>
                            <a:prstClr val="white"/>
                          </a:solidFill>
                          <a:latin typeface="Tahoma" panose="020B0604030504040204" pitchFamily="34" charset="0"/>
                          <a:ea typeface="Tahoma" panose="020B0604030504040204" pitchFamily="34" charset="0"/>
                          <a:cs typeface="Tahoma" panose="020B0604030504040204" pitchFamily="34" charset="0"/>
                        </a:rPr>
                        <m:t>ì </m:t>
                      </m:r>
                      <m:r>
                        <m:rPr>
                          <m:nor/>
                        </m:rPr>
                        <a:rPr lang="en-US" sz="4000" b="1">
                          <a:solidFill>
                            <a:prstClr val="white"/>
                          </a:solidFill>
                          <a:latin typeface="Tahoma" panose="020B0604030504040204" pitchFamily="34" charset="0"/>
                          <a:ea typeface="Tahoma" panose="020B0604030504040204" pitchFamily="34" charset="0"/>
                          <a:cs typeface="Tahoma" panose="020B0604030504040204" pitchFamily="34" charset="0"/>
                        </a:rPr>
                        <m:t>c</m:t>
                      </m:r>
                      <m:r>
                        <m:rPr>
                          <m:nor/>
                        </m:rPr>
                        <a:rPr lang="en-US" sz="4000" b="1">
                          <a:solidFill>
                            <a:prstClr val="white"/>
                          </a:solidFill>
                          <a:latin typeface="Tahoma" panose="020B0604030504040204" pitchFamily="34" charset="0"/>
                          <a:ea typeface="Tahoma" panose="020B0604030504040204" pitchFamily="34" charset="0"/>
                          <a:cs typeface="Tahoma" panose="020B0604030504040204" pitchFamily="34" charset="0"/>
                        </a:rPr>
                        <m:t>ù</m:t>
                      </m:r>
                      <m:r>
                        <m:rPr>
                          <m:nor/>
                        </m:rPr>
                        <a:rPr lang="en-US" sz="4000" b="1">
                          <a:solidFill>
                            <a:prstClr val="white"/>
                          </a:solidFill>
                          <a:latin typeface="Tahoma" panose="020B0604030504040204" pitchFamily="34" charset="0"/>
                          <a:ea typeface="Tahoma" panose="020B0604030504040204" pitchFamily="34" charset="0"/>
                          <a:cs typeface="Tahoma" panose="020B0604030504040204" pitchFamily="34" charset="0"/>
                        </a:rPr>
                        <m:t>ng</m:t>
                      </m:r>
                      <m:r>
                        <m:rPr>
                          <m:nor/>
                        </m:rPr>
                        <a:rPr lang="en-US" sz="4000" b="1">
                          <a:solidFill>
                            <a:prstClr val="white"/>
                          </a:solidFill>
                          <a:latin typeface="Tahoma" panose="020B0604030504040204" pitchFamily="34" charset="0"/>
                          <a:ea typeface="Tahoma" panose="020B0604030504040204" pitchFamily="34" charset="0"/>
                          <a:cs typeface="Tahoma" panose="020B0604030504040204" pitchFamily="34" charset="0"/>
                        </a:rPr>
                        <m:t> </m:t>
                      </m:r>
                      <m:r>
                        <m:rPr>
                          <m:nor/>
                        </m:rPr>
                        <a:rPr lang="en-US" sz="4000" b="1">
                          <a:solidFill>
                            <a:prstClr val="white"/>
                          </a:solidFill>
                          <a:latin typeface="Tahoma" panose="020B0604030504040204" pitchFamily="34" charset="0"/>
                          <a:ea typeface="Tahoma" panose="020B0604030504040204" pitchFamily="34" charset="0"/>
                          <a:cs typeface="Tahoma" panose="020B0604030504040204" pitchFamily="34" charset="0"/>
                        </a:rPr>
                        <m:t>ph</m:t>
                      </m:r>
                      <m:r>
                        <m:rPr>
                          <m:nor/>
                        </m:rPr>
                        <a:rPr lang="en-US" sz="4000" b="1">
                          <a:solidFill>
                            <a:prstClr val="white"/>
                          </a:solidFill>
                          <a:latin typeface="Tahoma" panose="020B0604030504040204" pitchFamily="34" charset="0"/>
                          <a:ea typeface="Tahoma" panose="020B0604030504040204" pitchFamily="34" charset="0"/>
                          <a:cs typeface="Tahoma" panose="020B0604030504040204" pitchFamily="34" charset="0"/>
                        </a:rPr>
                        <m:t>ươ</m:t>
                      </m:r>
                      <m:r>
                        <m:rPr>
                          <m:nor/>
                        </m:rPr>
                        <a:rPr lang="en-US" sz="4000" b="1">
                          <a:solidFill>
                            <a:prstClr val="white"/>
                          </a:solidFill>
                          <a:latin typeface="Tahoma" panose="020B0604030504040204" pitchFamily="34" charset="0"/>
                          <a:ea typeface="Tahoma" panose="020B0604030504040204" pitchFamily="34" charset="0"/>
                          <a:cs typeface="Tahoma" panose="020B0604030504040204" pitchFamily="34" charset="0"/>
                        </a:rPr>
                        <m:t>ng</m:t>
                      </m:r>
                    </m:oMath>
                  </a14:m>
                  <a:r>
                    <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26" name="Rectangle 25">
                  <a:extLst>
                    <a:ext uri="{FF2B5EF4-FFF2-40B4-BE49-F238E27FC236}">
                      <a16:creationId xmlns:a16="http://schemas.microsoft.com/office/drawing/2014/main" id="{5B1821F2-040F-4C1E-8FCA-A1688ADC3066}"/>
                    </a:ext>
                  </a:extLst>
                </p:cNvPr>
                <p:cNvSpPr>
                  <a:spLocks noRot="1" noChangeAspect="1" noMove="1" noResize="1" noEditPoints="1" noAdjustHandles="1" noChangeArrowheads="1" noChangeShapeType="1" noTextEdit="1"/>
                </p:cNvSpPr>
                <p:nvPr/>
              </p:nvSpPr>
              <p:spPr>
                <a:xfrm>
                  <a:off x="6524178" y="2243792"/>
                  <a:ext cx="5103877" cy="617268"/>
                </a:xfrm>
                <a:prstGeom prst="rect">
                  <a:avLst/>
                </a:prstGeom>
                <a:blipFill>
                  <a:blip r:embed="rId6"/>
                  <a:stretch>
                    <a:fillRect b="-20952"/>
                  </a:stretch>
                </a:blipFill>
                <a:ln w="19050">
                  <a:solidFill>
                    <a:schemeClr val="bg1"/>
                  </a:solidFill>
                </a:ln>
              </p:spPr>
              <p:txBody>
                <a:bodyPr/>
                <a:lstStyle/>
                <a:p>
                  <a:r>
                    <a:rPr lang="en-US">
                      <a:noFill/>
                    </a:rPr>
                    <a:t> </a:t>
                  </a:r>
                </a:p>
              </p:txBody>
            </p:sp>
          </mc:Fallback>
        </mc:AlternateContent>
        <p:sp>
          <p:nvSpPr>
            <p:cNvPr id="27" name="Oval 26">
              <a:extLst>
                <a:ext uri="{FF2B5EF4-FFF2-40B4-BE49-F238E27FC236}">
                  <a16:creationId xmlns:a16="http://schemas.microsoft.com/office/drawing/2014/main" xmlns="" id="{DBC53347-A8CE-4D55-A636-9686BCF162F3}"/>
                </a:ext>
              </a:extLst>
            </p:cNvPr>
            <p:cNvSpPr/>
            <p:nvPr/>
          </p:nvSpPr>
          <p:spPr>
            <a:xfrm>
              <a:off x="6254178" y="2303047"/>
              <a:ext cx="540000" cy="540000"/>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solidFill>
                    <a:prstClr val="white"/>
                  </a:solidFill>
                  <a:latin typeface="Tahoma" pitchFamily="34" charset="0"/>
                  <a:ea typeface="Tahoma" pitchFamily="34" charset="0"/>
                  <a:cs typeface="Tahoma" pitchFamily="34" charset="0"/>
                </a:rPr>
                <a:t>C</a:t>
              </a:r>
              <a:endParaRPr lang="en-US" sz="6400" dirty="0">
                <a:solidFill>
                  <a:prstClr val="white"/>
                </a:solidFill>
              </a:endParaRPr>
            </a:p>
          </p:txBody>
        </p:sp>
        <p:sp>
          <p:nvSpPr>
            <p:cNvPr id="28" name="Rectangle 27">
              <a:extLst>
                <a:ext uri="{FF2B5EF4-FFF2-40B4-BE49-F238E27FC236}">
                  <a16:creationId xmlns:a16="http://schemas.microsoft.com/office/drawing/2014/main" xmlns="" id="{030667F9-116D-4633-ACCD-1123DFE5C4E3}"/>
                </a:ext>
              </a:extLst>
            </p:cNvPr>
            <p:cNvSpPr/>
            <p:nvPr/>
          </p:nvSpPr>
          <p:spPr>
            <a:xfrm>
              <a:off x="12636889" y="2243792"/>
              <a:ext cx="5103877" cy="617268"/>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rPr>
                <a:t>Hai </a:t>
              </a:r>
              <a:r>
                <a:rPr lang="en-US" sz="4000" b="1" dirty="0" err="1">
                  <a:solidFill>
                    <a:prstClr val="white"/>
                  </a:solidFill>
                  <a:latin typeface="Tahoma" panose="020B0604030504040204" pitchFamily="34" charset="0"/>
                  <a:ea typeface="Tahoma" panose="020B0604030504040204" pitchFamily="34" charset="0"/>
                  <a:cs typeface="Tahoma" panose="020B0604030504040204" pitchFamily="34" charset="0"/>
                </a:rPr>
                <a:t>vectơ</a:t>
              </a:r>
              <a:r>
                <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prstClr val="white"/>
                  </a:solidFill>
                  <a:latin typeface="Tahoma" panose="020B0604030504040204" pitchFamily="34" charset="0"/>
                  <a:ea typeface="Tahoma" panose="020B0604030504040204" pitchFamily="34" charset="0"/>
                  <a:cs typeface="Tahoma" panose="020B0604030504040204" pitchFamily="34" charset="0"/>
                </a:rPr>
                <a:t>ngược</a:t>
              </a:r>
              <a:r>
                <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prstClr val="white"/>
                  </a:solidFill>
                  <a:latin typeface="Tahoma" panose="020B0604030504040204" pitchFamily="34" charset="0"/>
                  <a:ea typeface="Tahoma" panose="020B0604030504040204" pitchFamily="34" charset="0"/>
                  <a:cs typeface="Tahoma" panose="020B0604030504040204" pitchFamily="34" charset="0"/>
                </a:rPr>
                <a:t>hướng</a:t>
              </a:r>
              <a:r>
                <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prstClr val="white"/>
                  </a:solidFill>
                  <a:latin typeface="Tahoma" panose="020B0604030504040204" pitchFamily="34" charset="0"/>
                  <a:ea typeface="Tahoma" panose="020B0604030504040204" pitchFamily="34" charset="0"/>
                  <a:cs typeface="Tahoma" panose="020B0604030504040204" pitchFamily="34" charset="0"/>
                </a:rPr>
                <a:t>với</a:t>
              </a:r>
              <a:r>
                <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prstClr val="white"/>
                  </a:solidFill>
                  <a:latin typeface="Tahoma" panose="020B0604030504040204" pitchFamily="34" charset="0"/>
                  <a:ea typeface="Tahoma" panose="020B0604030504040204" pitchFamily="34" charset="0"/>
                  <a:cs typeface="Tahoma" panose="020B0604030504040204" pitchFamily="34" charset="0"/>
                </a:rPr>
                <a:t>một</a:t>
              </a:r>
              <a:r>
                <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prstClr val="white"/>
                  </a:solidFill>
                  <a:latin typeface="Tahoma" panose="020B0604030504040204" pitchFamily="34" charset="0"/>
                  <a:ea typeface="Tahoma" panose="020B0604030504040204" pitchFamily="34" charset="0"/>
                  <a:cs typeface="Tahoma" panose="020B0604030504040204" pitchFamily="34" charset="0"/>
                </a:rPr>
                <a:t>vectơ</a:t>
              </a:r>
              <a:r>
                <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prstClr val="white"/>
                  </a:solidFill>
                  <a:latin typeface="Tahoma" panose="020B0604030504040204" pitchFamily="34" charset="0"/>
                  <a:ea typeface="Tahoma" panose="020B0604030504040204" pitchFamily="34" charset="0"/>
                  <a:cs typeface="Tahoma" panose="020B0604030504040204" pitchFamily="34" charset="0"/>
                </a:rPr>
                <a:t>thứ</a:t>
              </a:r>
              <a:r>
                <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prstClr val="white"/>
                  </a:solidFill>
                  <a:latin typeface="Tahoma" panose="020B0604030504040204" pitchFamily="34" charset="0"/>
                  <a:ea typeface="Tahoma" panose="020B0604030504040204" pitchFamily="34" charset="0"/>
                  <a:cs typeface="Tahoma" panose="020B0604030504040204" pitchFamily="34" charset="0"/>
                </a:rPr>
                <a:t>ba</a:t>
              </a:r>
              <a:r>
                <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prstClr val="white"/>
                  </a:solidFill>
                  <a:latin typeface="Tahoma" panose="020B0604030504040204" pitchFamily="34" charset="0"/>
                  <a:ea typeface="Tahoma" panose="020B0604030504040204" pitchFamily="34" charset="0"/>
                  <a:cs typeface="Tahoma" panose="020B0604030504040204" pitchFamily="34" charset="0"/>
                </a:rPr>
                <a:t>thì</a:t>
              </a:r>
              <a:r>
                <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prstClr val="white"/>
                  </a:solidFill>
                  <a:latin typeface="Tahoma" panose="020B0604030504040204" pitchFamily="34" charset="0"/>
                  <a:ea typeface="Tahoma" panose="020B0604030504040204" pitchFamily="34" charset="0"/>
                  <a:cs typeface="Tahoma" panose="020B0604030504040204" pitchFamily="34" charset="0"/>
                </a:rPr>
                <a:t>cùng</a:t>
              </a:r>
              <a:r>
                <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prstClr val="white"/>
                  </a:solidFill>
                  <a:latin typeface="Tahoma" panose="020B0604030504040204" pitchFamily="34" charset="0"/>
                  <a:ea typeface="Tahoma" panose="020B0604030504040204" pitchFamily="34" charset="0"/>
                  <a:cs typeface="Tahoma" panose="020B0604030504040204" pitchFamily="34" charset="0"/>
                </a:rPr>
                <a:t>hướng</a:t>
              </a:r>
              <a:r>
                <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rPr>
                <a:t>.</a:t>
              </a:r>
            </a:p>
          </p:txBody>
        </p:sp>
        <p:sp>
          <p:nvSpPr>
            <p:cNvPr id="29" name="Oval 28">
              <a:extLst>
                <a:ext uri="{FF2B5EF4-FFF2-40B4-BE49-F238E27FC236}">
                  <a16:creationId xmlns:a16="http://schemas.microsoft.com/office/drawing/2014/main" xmlns="" id="{86C226C6-5EFF-4660-AA38-79138F2EDB2B}"/>
                </a:ext>
              </a:extLst>
            </p:cNvPr>
            <p:cNvSpPr/>
            <p:nvPr/>
          </p:nvSpPr>
          <p:spPr>
            <a:xfrm>
              <a:off x="12236701" y="2303047"/>
              <a:ext cx="540000" cy="540000"/>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solidFill>
                    <a:prstClr val="white"/>
                  </a:solidFill>
                  <a:latin typeface="Tahoma" pitchFamily="34" charset="0"/>
                  <a:ea typeface="Tahoma" pitchFamily="34" charset="0"/>
                  <a:cs typeface="Tahoma" pitchFamily="34" charset="0"/>
                </a:rPr>
                <a:t>D</a:t>
              </a:r>
              <a:endParaRPr lang="en-US" sz="6400" dirty="0">
                <a:solidFill>
                  <a:prstClr val="white"/>
                </a:solidFill>
              </a:endParaRPr>
            </a:p>
          </p:txBody>
        </p:sp>
      </p:grpSp>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xmlns="" id="{E8439E4D-A79D-43E7-ACD0-D530140DAEC5}"/>
                  </a:ext>
                </a:extLst>
              </p:cNvPr>
              <p:cNvSpPr txBox="1"/>
              <p:nvPr/>
            </p:nvSpPr>
            <p:spPr>
              <a:xfrm>
                <a:off x="4383943" y="9474803"/>
                <a:ext cx="18431570" cy="3651128"/>
              </a:xfrm>
              <a:prstGeom prst="rect">
                <a:avLst/>
              </a:prstGeom>
              <a:noFill/>
            </p:spPr>
            <p:txBody>
              <a:bodyPr wrap="square">
                <a:spAutoFit/>
              </a:bodyPr>
              <a:lstStyle/>
              <a:p>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A Sai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vì</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hai</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vectơ</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đó</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có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thể</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ngược</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hướng</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a:t>
                </a:r>
              </a:p>
              <a:p>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B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Đúng</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vectơ</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cùng</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phương</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nên</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giá</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song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song</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hai</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đường</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thẳng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cùng</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song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song</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với</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đường</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thứ</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ba</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thì</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song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song</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với</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nhau)</a:t>
                </a:r>
              </a:p>
              <a:p>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C Sai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vì</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thiếu</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điều</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kiện</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khác</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sz="4400" b="1" i="1">
                            <a:solidFill>
                              <a:prstClr val="black"/>
                            </a:solidFill>
                            <a:latin typeface="Cambria Math"/>
                          </a:rPr>
                        </m:ctrlPr>
                      </m:accPr>
                      <m:e>
                        <m:r>
                          <a:rPr lang="en-US" sz="4400" b="1" i="1">
                            <a:solidFill>
                              <a:prstClr val="black"/>
                            </a:solidFill>
                            <a:latin typeface="Cambria Math" panose="02040503050406030204" pitchFamily="18" charset="0"/>
                          </a:rPr>
                          <m:t>𝟎</m:t>
                        </m:r>
                      </m:e>
                    </m:acc>
                  </m:oMath>
                </a14:m>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p>
              <a:p>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D Sai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vì</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thiếu</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điều</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kiện</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khác</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sz="4400" b="1" i="1">
                            <a:solidFill>
                              <a:prstClr val="black"/>
                            </a:solidFill>
                            <a:latin typeface="Cambria Math"/>
                          </a:rPr>
                        </m:ctrlPr>
                      </m:accPr>
                      <m:e>
                        <m:r>
                          <a:rPr lang="en-US" sz="4400" b="1" i="1">
                            <a:solidFill>
                              <a:prstClr val="black"/>
                            </a:solidFill>
                            <a:latin typeface="Cambria Math" panose="02040503050406030204" pitchFamily="18" charset="0"/>
                          </a:rPr>
                          <m:t>𝟎</m:t>
                        </m:r>
                      </m:e>
                    </m:acc>
                  </m:oMath>
                </a14:m>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p>
            </p:txBody>
          </p:sp>
        </mc:Choice>
        <mc:Fallback xmlns="">
          <p:sp>
            <p:nvSpPr>
              <p:cNvPr id="30" name="TextBox 29">
                <a:extLst>
                  <a:ext uri="{FF2B5EF4-FFF2-40B4-BE49-F238E27FC236}">
                    <a16:creationId xmlns:a16="http://schemas.microsoft.com/office/drawing/2014/main" id="{E8439E4D-A79D-43E7-ACD0-D530140DAEC5}"/>
                  </a:ext>
                </a:extLst>
              </p:cNvPr>
              <p:cNvSpPr txBox="1">
                <a:spLocks noRot="1" noChangeAspect="1" noMove="1" noResize="1" noEditPoints="1" noAdjustHandles="1" noChangeArrowheads="1" noChangeShapeType="1" noTextEdit="1"/>
              </p:cNvSpPr>
              <p:nvPr/>
            </p:nvSpPr>
            <p:spPr>
              <a:xfrm>
                <a:off x="4383943" y="9474803"/>
                <a:ext cx="18431570" cy="3651128"/>
              </a:xfrm>
              <a:prstGeom prst="rect">
                <a:avLst/>
              </a:prstGeom>
              <a:blipFill>
                <a:blip r:embed="rId7"/>
                <a:stretch>
                  <a:fillRect l="-1323" t="-3339" r="-1190" b="-6845"/>
                </a:stretch>
              </a:blipFill>
            </p:spPr>
            <p:txBody>
              <a:bodyPr/>
              <a:lstStyle/>
              <a:p>
                <a:r>
                  <a:rPr lang="en-US">
                    <a:noFill/>
                  </a:rPr>
                  <a:t> </a:t>
                </a:r>
              </a:p>
            </p:txBody>
          </p:sp>
        </mc:Fallback>
      </mc:AlternateContent>
      <p:sp>
        <p:nvSpPr>
          <p:cNvPr id="31" name="Title 1">
            <a:extLst>
              <a:ext uri="{FF2B5EF4-FFF2-40B4-BE49-F238E27FC236}">
                <a16:creationId xmlns:a16="http://schemas.microsoft.com/office/drawing/2014/main" xmlns="" id="{034F4A51-E9CC-4F91-980C-EB7D53EBA0F8}"/>
              </a:ext>
            </a:extLst>
          </p:cNvPr>
          <p:cNvSpPr txBox="1">
            <a:spLocks/>
          </p:cNvSpPr>
          <p:nvPr/>
        </p:nvSpPr>
        <p:spPr>
          <a:xfrm>
            <a:off x="490427" y="1905000"/>
            <a:ext cx="23561064" cy="1066800"/>
          </a:xfrm>
          <a:prstGeom prst="rect">
            <a:avLst/>
          </a:prstGeom>
          <a:solidFill>
            <a:schemeClr val="bg1">
              <a:lumMod val="95000"/>
            </a:schemeClr>
          </a:solidFill>
          <a:ln>
            <a:solidFill>
              <a:schemeClr val="tx2">
                <a:lumMod val="20000"/>
                <a:lumOff val="80000"/>
              </a:schemeClr>
            </a:solidFill>
          </a:ln>
        </p:spPr>
        <p:txBody>
          <a:bodyPr/>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pPr algn="ctr">
              <a:lnSpc>
                <a:spcPct val="100000"/>
              </a:lnSpc>
              <a:defRPr/>
            </a:pPr>
            <a:r>
              <a:rPr lang="en-US" sz="4800" b="1" dirty="0">
                <a:solidFill>
                  <a:srgbClr val="242452"/>
                </a:solidFill>
                <a:latin typeface="Tahoma" panose="020B0604030504040204" pitchFamily="34" charset="0"/>
                <a:ea typeface="Tahoma" panose="020B0604030504040204" pitchFamily="34" charset="0"/>
                <a:cs typeface="Tahoma" panose="020B0604030504040204" pitchFamily="34" charset="0"/>
              </a:rPr>
              <a:t>BÀI TẬP TRẮC NGHIỆM CỦNG CỐ</a:t>
            </a:r>
            <a:endParaRPr lang="en-US" sz="4800" b="1" spc="-150" dirty="0">
              <a:solidFill>
                <a:srgbClr val="242452"/>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54719790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down)">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up)">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wipe(down)">
                                      <p:cBhvr>
                                        <p:cTn id="17" dur="5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left)">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wipe(left)">
                                      <p:cBhvr>
                                        <p:cTn id="27" dur="500"/>
                                        <p:tgtEl>
                                          <p:spTgt spid="2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wipe(up)">
                                      <p:cBhvr>
                                        <p:cTn id="32" dur="500"/>
                                        <p:tgtEl>
                                          <p:spTgt spid="2"/>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0"/>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wipe(left)">
                                      <p:cBhvr>
                                        <p:cTn id="4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4" grpId="0"/>
      <p:bldP spid="30" grpId="0"/>
      <p:bldP spid="31"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xmlns="" id="{DEB82AE6-AEC7-471B-B78A-1191782FE5EE}"/>
              </a:ext>
            </a:extLst>
          </p:cNvPr>
          <p:cNvGrpSpPr/>
          <p:nvPr/>
        </p:nvGrpSpPr>
        <p:grpSpPr>
          <a:xfrm>
            <a:off x="-94502" y="7938171"/>
            <a:ext cx="23500172" cy="5168229"/>
            <a:chOff x="48567" y="4381494"/>
            <a:chExt cx="23018772" cy="4864955"/>
          </a:xfrm>
          <a:solidFill>
            <a:srgbClr val="DAE3F3"/>
          </a:solidFill>
        </p:grpSpPr>
        <p:sp>
          <p:nvSpPr>
            <p:cNvPr id="3" name="Rounded Rectangle 52">
              <a:extLst>
                <a:ext uri="{FF2B5EF4-FFF2-40B4-BE49-F238E27FC236}">
                  <a16:creationId xmlns:a16="http://schemas.microsoft.com/office/drawing/2014/main" xmlns="" id="{8EC90793-DF17-4A07-A5D2-DB94D58C8AE3}"/>
                </a:ext>
              </a:extLst>
            </p:cNvPr>
            <p:cNvSpPr/>
            <p:nvPr/>
          </p:nvSpPr>
          <p:spPr>
            <a:xfrm>
              <a:off x="842663" y="4941556"/>
              <a:ext cx="22224676" cy="4304893"/>
            </a:xfrm>
            <a:prstGeom prst="roundRect">
              <a:avLst>
                <a:gd name="adj" fmla="val 2239"/>
              </a:avLst>
            </a:prstGeom>
            <a:grp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endParaRPr lang="en-US" sz="48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nvGrpSpPr>
            <p:cNvPr id="4" name="Group 3">
              <a:extLst>
                <a:ext uri="{FF2B5EF4-FFF2-40B4-BE49-F238E27FC236}">
                  <a16:creationId xmlns:a16="http://schemas.microsoft.com/office/drawing/2014/main" xmlns="" id="{7562FFBD-FE77-4735-B718-FA3371130E3F}"/>
                </a:ext>
              </a:extLst>
            </p:cNvPr>
            <p:cNvGrpSpPr/>
            <p:nvPr/>
          </p:nvGrpSpPr>
          <p:grpSpPr>
            <a:xfrm>
              <a:off x="48567" y="4381494"/>
              <a:ext cx="4014975" cy="1184413"/>
              <a:chOff x="410517" y="4648194"/>
              <a:chExt cx="4014975" cy="1184413"/>
            </a:xfrm>
            <a:grpFill/>
          </p:grpSpPr>
          <p:sp>
            <p:nvSpPr>
              <p:cNvPr id="5" name="Freeform 20">
                <a:extLst>
                  <a:ext uri="{FF2B5EF4-FFF2-40B4-BE49-F238E27FC236}">
                    <a16:creationId xmlns:a16="http://schemas.microsoft.com/office/drawing/2014/main" xmlns="" id="{3133C863-4078-4B8D-9552-4D4B3BE93052}"/>
                  </a:ext>
                </a:extLst>
              </p:cNvPr>
              <p:cNvSpPr>
                <a:spLocks/>
              </p:cNvSpPr>
              <p:nvPr/>
            </p:nvSpPr>
            <p:spPr bwMode="auto">
              <a:xfrm rot="16200000" flipV="1">
                <a:off x="2365498" y="3688745"/>
                <a:ext cx="1100545" cy="3019443"/>
              </a:xfrm>
              <a:prstGeom prst="round1Rect">
                <a:avLst/>
              </a:prstGeom>
              <a:grp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6" name="TextBox 5">
                <a:extLst>
                  <a:ext uri="{FF2B5EF4-FFF2-40B4-BE49-F238E27FC236}">
                    <a16:creationId xmlns:a16="http://schemas.microsoft.com/office/drawing/2014/main" xmlns="" id="{49546F6A-11D8-4A99-9EB4-C5D65E0A2719}"/>
                  </a:ext>
                </a:extLst>
              </p:cNvPr>
              <p:cNvSpPr txBox="1"/>
              <p:nvPr/>
            </p:nvSpPr>
            <p:spPr>
              <a:xfrm>
                <a:off x="1461372" y="4732064"/>
                <a:ext cx="2817520" cy="880855"/>
              </a:xfrm>
              <a:prstGeom prst="rect">
                <a:avLst/>
              </a:prstGeom>
              <a:grpFill/>
            </p:spPr>
            <p:txBody>
              <a:bodyPr wrap="square" rtlCol="0">
                <a:spAutoFit/>
              </a:bodyPr>
              <a:lstStyle/>
              <a:p>
                <a:pPr algn="ctr"/>
                <a:r>
                  <a:rPr lang="vi-VN" sz="4600" b="1" dirty="0">
                    <a:solidFill>
                      <a:prstClr val="black"/>
                    </a:solidFill>
                    <a:latin typeface="Tahoma" pitchFamily="34" charset="0"/>
                    <a:ea typeface="Tahoma" pitchFamily="34" charset="0"/>
                    <a:cs typeface="Tahoma" pitchFamily="34" charset="0"/>
                  </a:rPr>
                  <a:t>Bài giải</a:t>
                </a:r>
                <a:endParaRPr lang="en-US" sz="4600" b="1" dirty="0">
                  <a:solidFill>
                    <a:prstClr val="black"/>
                  </a:solidFill>
                  <a:latin typeface="Tahoma" pitchFamily="34" charset="0"/>
                  <a:ea typeface="Tahoma" pitchFamily="34" charset="0"/>
                  <a:cs typeface="Tahoma" pitchFamily="34" charset="0"/>
                </a:endParaRPr>
              </a:p>
            </p:txBody>
          </p:sp>
          <p:pic>
            <p:nvPicPr>
              <p:cNvPr id="7" name="Picture 6">
                <a:extLst>
                  <a:ext uri="{FF2B5EF4-FFF2-40B4-BE49-F238E27FC236}">
                    <a16:creationId xmlns:a16="http://schemas.microsoft.com/office/drawing/2014/main" xmlns="" id="{6F515284-21E0-44AF-AAEA-E1929AD3468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410517" y="4648201"/>
                <a:ext cx="1058948" cy="1184406"/>
              </a:xfrm>
              <a:prstGeom prst="round2DiagRect">
                <a:avLst>
                  <a:gd name="adj1" fmla="val 27632"/>
                  <a:gd name="adj2" fmla="val 0"/>
                </a:avLst>
              </a:prstGeom>
              <a:grpFill/>
              <a:ln w="38100" cap="sq">
                <a:solidFill>
                  <a:schemeClr val="accent6">
                    <a:lumMod val="50000"/>
                  </a:schemeClr>
                </a:solidFill>
                <a:miter lim="800000"/>
              </a:ln>
              <a:effectLst>
                <a:outerShdw blurRad="254000" algn="tl" rotWithShape="0">
                  <a:srgbClr val="000000">
                    <a:alpha val="43000"/>
                  </a:srgbClr>
                </a:outerShdw>
              </a:effectLst>
            </p:spPr>
          </p:pic>
        </p:grpSp>
      </p:grpSp>
      <p:grpSp>
        <p:nvGrpSpPr>
          <p:cNvPr id="8" name="Group 7">
            <a:extLst>
              <a:ext uri="{FF2B5EF4-FFF2-40B4-BE49-F238E27FC236}">
                <a16:creationId xmlns:a16="http://schemas.microsoft.com/office/drawing/2014/main" xmlns="" id="{0DA79702-BC73-45DD-8B0D-06F87A7F6834}"/>
              </a:ext>
            </a:extLst>
          </p:cNvPr>
          <p:cNvGrpSpPr/>
          <p:nvPr/>
        </p:nvGrpSpPr>
        <p:grpSpPr>
          <a:xfrm>
            <a:off x="460996" y="4585371"/>
            <a:ext cx="22999594" cy="1234536"/>
            <a:chOff x="241306" y="2243792"/>
            <a:chExt cx="11499797" cy="617268"/>
          </a:xfrm>
          <a:solidFill>
            <a:srgbClr val="327E3B"/>
          </a:solidFill>
        </p:grpSpPr>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xmlns="" id="{FB0C42A7-D65C-4CAC-9A0D-3A94CCB1A1A2}"/>
                    </a:ext>
                  </a:extLst>
                </p:cNvPr>
                <p:cNvSpPr/>
                <p:nvPr/>
              </p:nvSpPr>
              <p:spPr>
                <a:xfrm>
                  <a:off x="6637226" y="2243792"/>
                  <a:ext cx="5103877" cy="617268"/>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prstClr val="white"/>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white"/>
                      </a:solidFill>
                      <a:latin typeface="Tahoma" panose="020B0604030504040204" pitchFamily="34" charset="0"/>
                      <a:ea typeface="Tahoma" panose="020B0604030504040204" pitchFamily="34" charset="0"/>
                      <a:cs typeface="Tahoma" panose="020B0604030504040204" pitchFamily="34" charset="0"/>
                    </a:rPr>
                    <a:t>Vectơ</a:t>
                  </a:r>
                  <a:r>
                    <a:rPr lang="en-US" sz="4400" b="1" dirty="0">
                      <a:solidFill>
                        <a:prstClr val="white"/>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white"/>
                      </a:solidFill>
                      <a:latin typeface="Tahoma" panose="020B0604030504040204" pitchFamily="34" charset="0"/>
                      <a:ea typeface="Tahoma" panose="020B0604030504040204" pitchFamily="34" charset="0"/>
                      <a:cs typeface="Tahoma" panose="020B0604030504040204" pitchFamily="34" charset="0"/>
                    </a:rPr>
                    <a:t>đối</a:t>
                  </a:r>
                  <a:r>
                    <a:rPr lang="en-US" sz="4400" b="1" dirty="0">
                      <a:solidFill>
                        <a:prstClr val="white"/>
                      </a:solidFill>
                      <a:latin typeface="Tahoma" panose="020B0604030504040204" pitchFamily="34" charset="0"/>
                      <a:ea typeface="Tahoma" panose="020B0604030504040204" pitchFamily="34" charset="0"/>
                      <a:cs typeface="Tahoma" panose="020B0604030504040204" pitchFamily="34" charset="0"/>
                    </a:rPr>
                    <a:t> của </a:t>
                  </a:r>
                  <a14:m>
                    <m:oMath xmlns:m="http://schemas.openxmlformats.org/officeDocument/2006/math">
                      <m:acc>
                        <m:accPr>
                          <m:chr m:val="⃗"/>
                          <m:ctrlPr>
                            <a:rPr lang="en-US" sz="4400" b="1" i="1">
                              <a:solidFill>
                                <a:prstClr val="white"/>
                              </a:solidFill>
                              <a:latin typeface="Cambria Math"/>
                            </a:rPr>
                          </m:ctrlPr>
                        </m:accPr>
                        <m:e>
                          <m:r>
                            <a:rPr lang="en-US" sz="4400" b="1" i="1">
                              <a:solidFill>
                                <a:prstClr val="white"/>
                              </a:solidFill>
                              <a:latin typeface="Cambria Math" panose="02040503050406030204" pitchFamily="18" charset="0"/>
                            </a:rPr>
                            <m:t>𝑨𝑩</m:t>
                          </m:r>
                        </m:e>
                      </m:acc>
                    </m:oMath>
                  </a14:m>
                  <a:r>
                    <a:rPr lang="en-US" sz="4400" b="1" dirty="0">
                      <a:solidFill>
                        <a:prstClr val="white"/>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white"/>
                      </a:solidFill>
                      <a:latin typeface="Tahoma" panose="020B0604030504040204" pitchFamily="34" charset="0"/>
                      <a:ea typeface="Tahoma" panose="020B0604030504040204" pitchFamily="34" charset="0"/>
                      <a:cs typeface="Tahoma" panose="020B0604030504040204" pitchFamily="34" charset="0"/>
                    </a:rPr>
                    <a:t>là</a:t>
                  </a:r>
                  <a:r>
                    <a:rPr lang="en-US" sz="4400" b="1" dirty="0">
                      <a:solidFill>
                        <a:prstClr val="white"/>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sz="4400" b="1" i="1">
                              <a:solidFill>
                                <a:prstClr val="white"/>
                              </a:solidFill>
                              <a:latin typeface="Cambria Math"/>
                            </a:rPr>
                          </m:ctrlPr>
                        </m:accPr>
                        <m:e>
                          <m:r>
                            <a:rPr lang="en-US" sz="4400" b="1" i="1">
                              <a:solidFill>
                                <a:prstClr val="white"/>
                              </a:solidFill>
                              <a:latin typeface="Cambria Math" panose="02040503050406030204" pitchFamily="18" charset="0"/>
                            </a:rPr>
                            <m:t>𝑬𝑫</m:t>
                          </m:r>
                        </m:e>
                      </m:acc>
                    </m:oMath>
                  </a14:m>
                  <a:endParaRPr lang="en-US" sz="44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9" name="Rectangle 8">
                  <a:extLst>
                    <a:ext uri="{FF2B5EF4-FFF2-40B4-BE49-F238E27FC236}">
                      <a16:creationId xmlns:a16="http://schemas.microsoft.com/office/drawing/2014/main" id="{FB0C42A7-D65C-4CAC-9A0D-3A94CCB1A1A2}"/>
                    </a:ext>
                  </a:extLst>
                </p:cNvPr>
                <p:cNvSpPr>
                  <a:spLocks noRot="1" noChangeAspect="1" noMove="1" noResize="1" noEditPoints="1" noAdjustHandles="1" noChangeArrowheads="1" noChangeShapeType="1" noTextEdit="1"/>
                </p:cNvSpPr>
                <p:nvPr/>
              </p:nvSpPr>
              <p:spPr>
                <a:xfrm>
                  <a:off x="6637226" y="2243792"/>
                  <a:ext cx="5103877" cy="617268"/>
                </a:xfrm>
                <a:prstGeom prst="rect">
                  <a:avLst/>
                </a:prstGeom>
                <a:blipFill>
                  <a:blip r:embed="rId3"/>
                  <a:stretch>
                    <a:fillRect b="-4739"/>
                  </a:stretch>
                </a:blipFill>
                <a:ln w="19050">
                  <a:solidFill>
                    <a:schemeClr val="bg1"/>
                  </a:solidFill>
                </a:ln>
              </p:spPr>
              <p:txBody>
                <a:bodyPr/>
                <a:lstStyle/>
                <a:p>
                  <a:r>
                    <a:rPr lang="en-US">
                      <a:noFill/>
                    </a:rPr>
                    <a:t> </a:t>
                  </a:r>
                </a:p>
              </p:txBody>
            </p:sp>
          </mc:Fallback>
        </mc:AlternateContent>
        <p:sp>
          <p:nvSpPr>
            <p:cNvPr id="10" name="Oval 9">
              <a:extLst>
                <a:ext uri="{FF2B5EF4-FFF2-40B4-BE49-F238E27FC236}">
                  <a16:creationId xmlns:a16="http://schemas.microsoft.com/office/drawing/2014/main" xmlns="" id="{C74B8A5C-5EC7-4D8A-A650-84DAC943F49E}"/>
                </a:ext>
              </a:extLst>
            </p:cNvPr>
            <p:cNvSpPr/>
            <p:nvPr/>
          </p:nvSpPr>
          <p:spPr>
            <a:xfrm>
              <a:off x="6254178" y="2279571"/>
              <a:ext cx="540000" cy="540000"/>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6400" b="1" dirty="0">
                  <a:solidFill>
                    <a:prstClr val="white"/>
                  </a:solidFill>
                  <a:latin typeface="Tahoma" pitchFamily="34" charset="0"/>
                  <a:ea typeface="Tahoma" pitchFamily="34" charset="0"/>
                  <a:cs typeface="Tahoma" pitchFamily="34" charset="0"/>
                </a:rPr>
                <a:t>B</a:t>
              </a:r>
              <a:endParaRPr lang="en-US" sz="6400" dirty="0">
                <a:solidFill>
                  <a:prstClr val="white"/>
                </a:solidFill>
              </a:endParaRPr>
            </a:p>
          </p:txBody>
        </p:sp>
        <mc:AlternateContent xmlns:mc="http://schemas.openxmlformats.org/markup-compatibility/2006" xmlns:a14="http://schemas.microsoft.com/office/drawing/2010/main">
          <mc:Choice Requires="a14">
            <p:sp>
              <p:nvSpPr>
                <p:cNvPr id="11" name="Rectangle 10">
                  <a:extLst>
                    <a:ext uri="{FF2B5EF4-FFF2-40B4-BE49-F238E27FC236}">
                      <a16:creationId xmlns:a16="http://schemas.microsoft.com/office/drawing/2014/main" xmlns="" id="{B3619AB8-54F6-481A-B57C-7747834DD824}"/>
                    </a:ext>
                  </a:extLst>
                </p:cNvPr>
                <p:cNvSpPr/>
                <p:nvPr/>
              </p:nvSpPr>
              <p:spPr>
                <a:xfrm>
                  <a:off x="531851" y="2243792"/>
                  <a:ext cx="5044541" cy="617268"/>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white"/>
                      </a:solidFill>
                      <a:latin typeface="Tahoma" panose="020B0604030504040204" pitchFamily="34" charset="0"/>
                      <a:ea typeface="Tahoma" panose="020B0604030504040204" pitchFamily="34" charset="0"/>
                      <a:cs typeface="Tahoma" panose="020B0604030504040204" pitchFamily="34" charset="0"/>
                    </a:rPr>
                    <a:t>Vectơ</a:t>
                  </a:r>
                  <a:r>
                    <a:rPr lang="en-US" sz="4400" b="1" dirty="0">
                      <a:solidFill>
                        <a:prstClr val="white"/>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white"/>
                      </a:solidFill>
                      <a:latin typeface="Tahoma" panose="020B0604030504040204" pitchFamily="34" charset="0"/>
                      <a:ea typeface="Tahoma" panose="020B0604030504040204" pitchFamily="34" charset="0"/>
                      <a:cs typeface="Tahoma" panose="020B0604030504040204" pitchFamily="34" charset="0"/>
                    </a:rPr>
                    <a:t>đối</a:t>
                  </a:r>
                  <a:r>
                    <a:rPr lang="en-US" sz="4400" b="1" dirty="0">
                      <a:solidFill>
                        <a:prstClr val="white"/>
                      </a:solidFill>
                      <a:latin typeface="Tahoma" panose="020B0604030504040204" pitchFamily="34" charset="0"/>
                      <a:ea typeface="Tahoma" panose="020B0604030504040204" pitchFamily="34" charset="0"/>
                      <a:cs typeface="Tahoma" panose="020B0604030504040204" pitchFamily="34" charset="0"/>
                    </a:rPr>
                    <a:t> của </a:t>
                  </a:r>
                  <a14:m>
                    <m:oMath xmlns:m="http://schemas.openxmlformats.org/officeDocument/2006/math">
                      <m:acc>
                        <m:accPr>
                          <m:chr m:val="⃗"/>
                          <m:ctrlPr>
                            <a:rPr lang="en-US" sz="4400" b="1" i="1">
                              <a:solidFill>
                                <a:prstClr val="white"/>
                              </a:solidFill>
                              <a:latin typeface="Cambria Math"/>
                            </a:rPr>
                          </m:ctrlPr>
                        </m:accPr>
                        <m:e>
                          <m:r>
                            <a:rPr lang="en-US" sz="4400" b="1" i="1">
                              <a:solidFill>
                                <a:prstClr val="white"/>
                              </a:solidFill>
                              <a:latin typeface="Cambria Math" panose="02040503050406030204" pitchFamily="18" charset="0"/>
                            </a:rPr>
                            <m:t>𝑨𝑭</m:t>
                          </m:r>
                        </m:e>
                      </m:acc>
                    </m:oMath>
                  </a14:m>
                  <a:r>
                    <a:rPr lang="en-US" sz="4400" b="1" dirty="0">
                      <a:solidFill>
                        <a:prstClr val="white"/>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white"/>
                      </a:solidFill>
                      <a:latin typeface="Tahoma" panose="020B0604030504040204" pitchFamily="34" charset="0"/>
                      <a:ea typeface="Tahoma" panose="020B0604030504040204" pitchFamily="34" charset="0"/>
                      <a:cs typeface="Tahoma" panose="020B0604030504040204" pitchFamily="34" charset="0"/>
                    </a:rPr>
                    <a:t>là</a:t>
                  </a:r>
                  <a:r>
                    <a:rPr lang="en-US" sz="4400" b="1" dirty="0">
                      <a:solidFill>
                        <a:prstClr val="white"/>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sz="4400" b="1" i="1">
                              <a:solidFill>
                                <a:prstClr val="white"/>
                              </a:solidFill>
                              <a:latin typeface="Cambria Math"/>
                            </a:rPr>
                          </m:ctrlPr>
                        </m:accPr>
                        <m:e>
                          <m:r>
                            <a:rPr lang="en-US" sz="4400" b="1" i="1">
                              <a:solidFill>
                                <a:prstClr val="white"/>
                              </a:solidFill>
                              <a:latin typeface="Cambria Math" panose="02040503050406030204" pitchFamily="18" charset="0"/>
                            </a:rPr>
                            <m:t>𝑫𝑪</m:t>
                          </m:r>
                        </m:e>
                      </m:acc>
                    </m:oMath>
                  </a14:m>
                  <a:endParaRPr lang="en-US" sz="44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1" name="Rectangle 10">
                  <a:extLst>
                    <a:ext uri="{FF2B5EF4-FFF2-40B4-BE49-F238E27FC236}">
                      <a16:creationId xmlns:a16="http://schemas.microsoft.com/office/drawing/2014/main" id="{B3619AB8-54F6-481A-B57C-7747834DD824}"/>
                    </a:ext>
                  </a:extLst>
                </p:cNvPr>
                <p:cNvSpPr>
                  <a:spLocks noRot="1" noChangeAspect="1" noMove="1" noResize="1" noEditPoints="1" noAdjustHandles="1" noChangeArrowheads="1" noChangeShapeType="1" noTextEdit="1"/>
                </p:cNvSpPr>
                <p:nvPr/>
              </p:nvSpPr>
              <p:spPr>
                <a:xfrm>
                  <a:off x="531851" y="2243792"/>
                  <a:ext cx="5044541" cy="617268"/>
                </a:xfrm>
                <a:prstGeom prst="rect">
                  <a:avLst/>
                </a:prstGeom>
                <a:blipFill>
                  <a:blip r:embed="rId4"/>
                  <a:stretch>
                    <a:fillRect b="-5213"/>
                  </a:stretch>
                </a:blipFill>
                <a:ln w="19050">
                  <a:solidFill>
                    <a:schemeClr val="bg1"/>
                  </a:solidFill>
                </a:ln>
              </p:spPr>
              <p:txBody>
                <a:bodyPr/>
                <a:lstStyle/>
                <a:p>
                  <a:r>
                    <a:rPr lang="en-US">
                      <a:noFill/>
                    </a:rPr>
                    <a:t> </a:t>
                  </a:r>
                </a:p>
              </p:txBody>
            </p:sp>
          </mc:Fallback>
        </mc:AlternateContent>
        <p:sp>
          <p:nvSpPr>
            <p:cNvPr id="12" name="Oval 11">
              <a:extLst>
                <a:ext uri="{FF2B5EF4-FFF2-40B4-BE49-F238E27FC236}">
                  <a16:creationId xmlns:a16="http://schemas.microsoft.com/office/drawing/2014/main" xmlns="" id="{9FD56429-64B0-4D11-A1D9-849C0D79D914}"/>
                </a:ext>
              </a:extLst>
            </p:cNvPr>
            <p:cNvSpPr/>
            <p:nvPr/>
          </p:nvSpPr>
          <p:spPr>
            <a:xfrm>
              <a:off x="241306" y="2303047"/>
              <a:ext cx="540000" cy="540000"/>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6400" b="1" dirty="0">
                  <a:solidFill>
                    <a:prstClr val="white"/>
                  </a:solidFill>
                  <a:latin typeface="Tahoma" pitchFamily="34" charset="0"/>
                  <a:ea typeface="Tahoma" pitchFamily="34" charset="0"/>
                  <a:cs typeface="Tahoma" pitchFamily="34" charset="0"/>
                </a:rPr>
                <a:t>A</a:t>
              </a:r>
              <a:endParaRPr lang="en-US" sz="6400" dirty="0">
                <a:solidFill>
                  <a:prstClr val="white"/>
                </a:solidFill>
              </a:endParaRPr>
            </a:p>
          </p:txBody>
        </p:sp>
      </p:grpSp>
      <p:sp>
        <p:nvSpPr>
          <p:cNvPr id="13" name="Oval 12">
            <a:extLst>
              <a:ext uri="{FF2B5EF4-FFF2-40B4-BE49-F238E27FC236}">
                <a16:creationId xmlns:a16="http://schemas.microsoft.com/office/drawing/2014/main" xmlns="" id="{0A23201D-E5A4-467B-81F0-A1E932C61D5A}"/>
              </a:ext>
            </a:extLst>
          </p:cNvPr>
          <p:cNvSpPr/>
          <p:nvPr/>
        </p:nvSpPr>
        <p:spPr>
          <a:xfrm>
            <a:off x="438330" y="4741976"/>
            <a:ext cx="1080000" cy="1080000"/>
          </a:xfrm>
          <a:prstGeom prst="ellipse">
            <a:avLst/>
          </a:prstGeom>
          <a:solidFill>
            <a:srgbClr val="FF0000"/>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solidFill>
                  <a:prstClr val="white"/>
                </a:solidFill>
                <a:latin typeface="Tahoma" pitchFamily="34" charset="0"/>
                <a:ea typeface="Tahoma" pitchFamily="34" charset="0"/>
                <a:cs typeface="Tahoma" pitchFamily="34" charset="0"/>
              </a:rPr>
              <a:t>A</a:t>
            </a:r>
            <a:endParaRPr lang="en-US" sz="6400" dirty="0">
              <a:solidFill>
                <a:prstClr val="white"/>
              </a:solidFill>
            </a:endParaRPr>
          </a:p>
        </p:txBody>
      </p:sp>
      <p:grpSp>
        <p:nvGrpSpPr>
          <p:cNvPr id="14" name="Group 13">
            <a:extLst>
              <a:ext uri="{FF2B5EF4-FFF2-40B4-BE49-F238E27FC236}">
                <a16:creationId xmlns:a16="http://schemas.microsoft.com/office/drawing/2014/main" xmlns="" id="{97A230B1-3214-42A4-BF48-E31182151FA4}"/>
              </a:ext>
            </a:extLst>
          </p:cNvPr>
          <p:cNvGrpSpPr/>
          <p:nvPr/>
        </p:nvGrpSpPr>
        <p:grpSpPr>
          <a:xfrm>
            <a:off x="141340" y="2057400"/>
            <a:ext cx="23943880" cy="2203072"/>
            <a:chOff x="923003" y="3917552"/>
            <a:chExt cx="23943880" cy="2506965"/>
          </a:xfrm>
        </p:grpSpPr>
        <p:sp>
          <p:nvSpPr>
            <p:cNvPr id="15" name="Rounded Rectangle 41">
              <a:extLst>
                <a:ext uri="{FF2B5EF4-FFF2-40B4-BE49-F238E27FC236}">
                  <a16:creationId xmlns:a16="http://schemas.microsoft.com/office/drawing/2014/main" xmlns="" id="{8EE06E5B-F42B-4A33-B714-81E567F4D072}"/>
                </a:ext>
              </a:extLst>
            </p:cNvPr>
            <p:cNvSpPr/>
            <p:nvPr/>
          </p:nvSpPr>
          <p:spPr>
            <a:xfrm>
              <a:off x="1272211" y="4426857"/>
              <a:ext cx="23594672" cy="1997660"/>
            </a:xfrm>
            <a:prstGeom prst="roundRect">
              <a:avLst>
                <a:gd name="adj" fmla="val 10158"/>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400" b="1">
                  <a:solidFill>
                    <a:prstClr val="black"/>
                  </a:solidFill>
                  <a:latin typeface="Tahoma" panose="020B0604030504040204" pitchFamily="34" charset="0"/>
                  <a:ea typeface="Tahoma" panose="020B0604030504040204" pitchFamily="34" charset="0"/>
                  <a:cs typeface="Tahoma" panose="020B0604030504040204" pitchFamily="34" charset="0"/>
                </a:rPr>
                <a:t>                          </a:t>
              </a:r>
              <a:endParaRPr lang="en-US" sz="4800" b="1">
                <a:solidFill>
                  <a:prstClr val="black"/>
                </a:solidFill>
                <a:latin typeface="Tahoma" panose="020B0604030504040204" pitchFamily="34" charset="0"/>
                <a:ea typeface="Tahoma" panose="020B0604030504040204" pitchFamily="34" charset="0"/>
                <a:cs typeface="Tahoma" panose="020B0604030504040204" pitchFamily="34" charset="0"/>
              </a:endParaRPr>
            </a:p>
          </p:txBody>
        </p:sp>
        <p:grpSp>
          <p:nvGrpSpPr>
            <p:cNvPr id="16" name="Group 15">
              <a:extLst>
                <a:ext uri="{FF2B5EF4-FFF2-40B4-BE49-F238E27FC236}">
                  <a16:creationId xmlns:a16="http://schemas.microsoft.com/office/drawing/2014/main" xmlns="" id="{30493BF6-34C0-45F2-8FB7-B7F144687DAE}"/>
                </a:ext>
              </a:extLst>
            </p:cNvPr>
            <p:cNvGrpSpPr/>
            <p:nvPr/>
          </p:nvGrpSpPr>
          <p:grpSpPr>
            <a:xfrm>
              <a:off x="923003" y="3917552"/>
              <a:ext cx="4029041" cy="1111156"/>
              <a:chOff x="923003" y="3917552"/>
              <a:chExt cx="4029041" cy="1111156"/>
            </a:xfrm>
          </p:grpSpPr>
          <p:grpSp>
            <p:nvGrpSpPr>
              <p:cNvPr id="17" name="Group 16">
                <a:extLst>
                  <a:ext uri="{FF2B5EF4-FFF2-40B4-BE49-F238E27FC236}">
                    <a16:creationId xmlns:a16="http://schemas.microsoft.com/office/drawing/2014/main" xmlns="" id="{845F444A-634F-41D3-8BAE-FDC1B3FD945C}"/>
                  </a:ext>
                </a:extLst>
              </p:cNvPr>
              <p:cNvGrpSpPr/>
              <p:nvPr/>
            </p:nvGrpSpPr>
            <p:grpSpPr>
              <a:xfrm>
                <a:off x="1448984" y="4075060"/>
                <a:ext cx="3503060" cy="953648"/>
                <a:chOff x="2115734" y="4437010"/>
                <a:chExt cx="3503060" cy="953648"/>
              </a:xfrm>
            </p:grpSpPr>
            <p:sp>
              <p:nvSpPr>
                <p:cNvPr id="19" name="Freeform 20">
                  <a:extLst>
                    <a:ext uri="{FF2B5EF4-FFF2-40B4-BE49-F238E27FC236}">
                      <a16:creationId xmlns:a16="http://schemas.microsoft.com/office/drawing/2014/main" xmlns="" id="{C202490D-5AF0-419F-9F35-52A40574972A}"/>
                    </a:ext>
                  </a:extLst>
                </p:cNvPr>
                <p:cNvSpPr>
                  <a:spLocks/>
                </p:cNvSpPr>
                <p:nvPr/>
              </p:nvSpPr>
              <p:spPr bwMode="auto">
                <a:xfrm rot="5400000">
                  <a:off x="3425781" y="3126963"/>
                  <a:ext cx="882966" cy="3503060"/>
                </a:xfrm>
                <a:prstGeom prst="round2SameRect">
                  <a:avLst>
                    <a:gd name="adj1" fmla="val 19445"/>
                    <a:gd name="adj2" fmla="val 0"/>
                  </a:avLst>
                </a:prstGeom>
                <a:solidFill>
                  <a:srgbClr val="FFF9BC"/>
                </a:solidFill>
                <a:ln w="57150">
                  <a:solidFill>
                    <a:srgbClr val="91720D"/>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b="1">
                    <a:solidFill>
                      <a:prstClr val="black"/>
                    </a:solidFill>
                    <a:latin typeface="Tahoma" pitchFamily="34" charset="0"/>
                    <a:ea typeface="Tahoma" pitchFamily="34" charset="0"/>
                    <a:cs typeface="Tahoma" pitchFamily="34" charset="0"/>
                  </a:endParaRPr>
                </a:p>
              </p:txBody>
            </p:sp>
            <p:sp>
              <p:nvSpPr>
                <p:cNvPr id="20" name="TextBox 19">
                  <a:extLst>
                    <a:ext uri="{FF2B5EF4-FFF2-40B4-BE49-F238E27FC236}">
                      <a16:creationId xmlns:a16="http://schemas.microsoft.com/office/drawing/2014/main" xmlns="" id="{5B483DCE-626C-42FE-8324-5C1C5BBDC4E1}"/>
                    </a:ext>
                  </a:extLst>
                </p:cNvPr>
                <p:cNvSpPr txBox="1"/>
                <p:nvPr/>
              </p:nvSpPr>
              <p:spPr>
                <a:xfrm>
                  <a:off x="2542254" y="4480056"/>
                  <a:ext cx="2895398" cy="910602"/>
                </a:xfrm>
                <a:prstGeom prst="rect">
                  <a:avLst/>
                </a:prstGeom>
                <a:noFill/>
              </p:spPr>
              <p:txBody>
                <a:bodyPr wrap="square" rtlCol="0">
                  <a:spAutoFit/>
                </a:bodyPr>
                <a:lstStyle/>
                <a:p>
                  <a:pPr algn="ctr"/>
                  <a:r>
                    <a:rPr lang="vi-VN" sz="4600" b="1" dirty="0">
                      <a:solidFill>
                        <a:prstClr val="black"/>
                      </a:solidFill>
                      <a:latin typeface="Tahoma" pitchFamily="34" charset="0"/>
                      <a:ea typeface="Tahoma" pitchFamily="34" charset="0"/>
                      <a:cs typeface="Tahoma" pitchFamily="34" charset="0"/>
                    </a:rPr>
                    <a:t>CÂU</a:t>
                  </a:r>
                  <a:r>
                    <a:rPr lang="en-US" sz="4600" b="1" dirty="0">
                      <a:solidFill>
                        <a:prstClr val="black"/>
                      </a:solidFill>
                      <a:latin typeface="Tahoma" pitchFamily="34" charset="0"/>
                      <a:ea typeface="Tahoma" pitchFamily="34" charset="0"/>
                      <a:cs typeface="Tahoma" pitchFamily="34" charset="0"/>
                    </a:rPr>
                    <a:t> 2</a:t>
                  </a:r>
                  <a:r>
                    <a:rPr lang="vi-VN" sz="4600" b="1" dirty="0">
                      <a:solidFill>
                        <a:prstClr val="black"/>
                      </a:solidFill>
                      <a:latin typeface="Tahoma" pitchFamily="34" charset="0"/>
                      <a:ea typeface="Tahoma" pitchFamily="34" charset="0"/>
                      <a:cs typeface="Tahoma" pitchFamily="34" charset="0"/>
                    </a:rPr>
                    <a:t> </a:t>
                  </a:r>
                  <a:endParaRPr lang="en-US" sz="4600" b="1" dirty="0">
                    <a:solidFill>
                      <a:prstClr val="black"/>
                    </a:solidFill>
                    <a:latin typeface="Tahoma" pitchFamily="34" charset="0"/>
                    <a:ea typeface="Tahoma" pitchFamily="34" charset="0"/>
                    <a:cs typeface="Tahoma" pitchFamily="34" charset="0"/>
                  </a:endParaRPr>
                </a:p>
              </p:txBody>
            </p:sp>
          </p:grpSp>
          <p:pic>
            <p:nvPicPr>
              <p:cNvPr id="18" name="Picture 17">
                <a:extLst>
                  <a:ext uri="{FF2B5EF4-FFF2-40B4-BE49-F238E27FC236}">
                    <a16:creationId xmlns:a16="http://schemas.microsoft.com/office/drawing/2014/main" xmlns="" id="{74605736-4062-48B7-90A5-5915C724FB07}"/>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923003" y="3917552"/>
                <a:ext cx="1076356" cy="1040476"/>
              </a:xfrm>
              <a:prstGeom prst="round2DiagRect">
                <a:avLst>
                  <a:gd name="adj1" fmla="val 30509"/>
                  <a:gd name="adj2" fmla="val 0"/>
                </a:avLst>
              </a:prstGeom>
              <a:ln w="38100" cap="sq">
                <a:solidFill>
                  <a:srgbClr val="91720D"/>
                </a:solidFill>
                <a:miter lim="800000"/>
              </a:ln>
              <a:effectLst>
                <a:outerShdw blurRad="254000" algn="tl" rotWithShape="0">
                  <a:srgbClr val="000000">
                    <a:alpha val="43000"/>
                  </a:srgbClr>
                </a:outerShdw>
              </a:effectLst>
            </p:spPr>
          </p:pic>
        </p:grpSp>
      </p:grpSp>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xmlns="" id="{3A1F8AF4-8999-4ECB-821A-877BA8BDFBD6}"/>
                  </a:ext>
                </a:extLst>
              </p:cNvPr>
              <p:cNvSpPr txBox="1"/>
              <p:nvPr/>
            </p:nvSpPr>
            <p:spPr>
              <a:xfrm>
                <a:off x="4347157" y="2967997"/>
                <a:ext cx="18431570" cy="769441"/>
              </a:xfrm>
              <a:prstGeom prst="rect">
                <a:avLst/>
              </a:prstGeom>
              <a:noFill/>
            </p:spPr>
            <p:txBody>
              <a:bodyPr wrap="square">
                <a:spAutoFit/>
              </a:bodyPr>
              <a:lstStyle/>
              <a:p>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Cho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lục</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giác</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đều</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solidFill>
                          <a:prstClr val="black"/>
                        </a:solidFill>
                        <a:latin typeface="Cambria Math" panose="02040503050406030204" pitchFamily="18" charset="0"/>
                      </a:rPr>
                      <m:t>𝑨𝑩𝑪𝑫𝑬𝑭</m:t>
                    </m:r>
                  </m:oMath>
                </a14:m>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tâm </a:t>
                </a:r>
                <a14:m>
                  <m:oMath xmlns:m="http://schemas.openxmlformats.org/officeDocument/2006/math">
                    <m:r>
                      <a:rPr lang="en-US" sz="4400" b="1" i="1">
                        <a:solidFill>
                          <a:prstClr val="black"/>
                        </a:solidFill>
                        <a:latin typeface="Cambria Math" panose="02040503050406030204" pitchFamily="18" charset="0"/>
                      </a:rPr>
                      <m:t>𝑶</m:t>
                    </m:r>
                  </m:oMath>
                </a14:m>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Khẳng</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định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đúng</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là</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24" name="TextBox 23">
                <a:extLst>
                  <a:ext uri="{FF2B5EF4-FFF2-40B4-BE49-F238E27FC236}">
                    <a16:creationId xmlns:a16="http://schemas.microsoft.com/office/drawing/2014/main" id="{3A1F8AF4-8999-4ECB-821A-877BA8BDFBD6}"/>
                  </a:ext>
                </a:extLst>
              </p:cNvPr>
              <p:cNvSpPr txBox="1">
                <a:spLocks noRot="1" noChangeAspect="1" noMove="1" noResize="1" noEditPoints="1" noAdjustHandles="1" noChangeArrowheads="1" noChangeShapeType="1" noTextEdit="1"/>
              </p:cNvSpPr>
              <p:nvPr/>
            </p:nvSpPr>
            <p:spPr>
              <a:xfrm>
                <a:off x="4347157" y="2967997"/>
                <a:ext cx="18431570" cy="769441"/>
              </a:xfrm>
              <a:prstGeom prst="rect">
                <a:avLst/>
              </a:prstGeom>
              <a:blipFill>
                <a:blip r:embed="rId6"/>
                <a:stretch>
                  <a:fillRect l="-1323" t="-17460" b="-36508"/>
                </a:stretch>
              </a:blipFill>
            </p:spPr>
            <p:txBody>
              <a:bodyPr/>
              <a:lstStyle/>
              <a:p>
                <a:r>
                  <a:rPr lang="en-US">
                    <a:noFill/>
                  </a:rPr>
                  <a:t> </a:t>
                </a:r>
              </a:p>
            </p:txBody>
          </p:sp>
        </mc:Fallback>
      </mc:AlternateContent>
      <p:grpSp>
        <p:nvGrpSpPr>
          <p:cNvPr id="25" name="Group 24">
            <a:extLst>
              <a:ext uri="{FF2B5EF4-FFF2-40B4-BE49-F238E27FC236}">
                <a16:creationId xmlns:a16="http://schemas.microsoft.com/office/drawing/2014/main" xmlns="" id="{2783BFEB-9740-48FE-B28E-C14846D0132C}"/>
              </a:ext>
            </a:extLst>
          </p:cNvPr>
          <p:cNvGrpSpPr/>
          <p:nvPr/>
        </p:nvGrpSpPr>
        <p:grpSpPr>
          <a:xfrm>
            <a:off x="487414" y="6269080"/>
            <a:ext cx="22973176" cy="1234536"/>
            <a:chOff x="6254178" y="2243792"/>
            <a:chExt cx="11486588" cy="617268"/>
          </a:xfrm>
          <a:solidFill>
            <a:srgbClr val="327E3B"/>
          </a:solidFill>
        </p:grpSpPr>
        <mc:AlternateContent xmlns:mc="http://schemas.openxmlformats.org/markup-compatibility/2006" xmlns:a14="http://schemas.microsoft.com/office/drawing/2010/main">
          <mc:Choice Requires="a14">
            <p:sp>
              <p:nvSpPr>
                <p:cNvPr id="26" name="Rectangle 25">
                  <a:extLst>
                    <a:ext uri="{FF2B5EF4-FFF2-40B4-BE49-F238E27FC236}">
                      <a16:creationId xmlns:a16="http://schemas.microsoft.com/office/drawing/2014/main" xmlns="" id="{5B1821F2-040F-4C1E-8FCA-A1688ADC3066}"/>
                    </a:ext>
                  </a:extLst>
                </p:cNvPr>
                <p:cNvSpPr/>
                <p:nvPr/>
              </p:nvSpPr>
              <p:spPr>
                <a:xfrm>
                  <a:off x="6524178" y="2243792"/>
                  <a:ext cx="5103877" cy="617268"/>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err="1">
                      <a:solidFill>
                        <a:prstClr val="white"/>
                      </a:solidFill>
                      <a:latin typeface="Tahoma" panose="020B0604030504040204" pitchFamily="34" charset="0"/>
                      <a:ea typeface="Tahoma" panose="020B0604030504040204" pitchFamily="34" charset="0"/>
                      <a:cs typeface="Tahoma" panose="020B0604030504040204" pitchFamily="34" charset="0"/>
                    </a:rPr>
                    <a:t>Vectơ</a:t>
                  </a:r>
                  <a:r>
                    <a:rPr lang="en-US" sz="4400" b="1" dirty="0">
                      <a:solidFill>
                        <a:prstClr val="white"/>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white"/>
                      </a:solidFill>
                      <a:latin typeface="Tahoma" panose="020B0604030504040204" pitchFamily="34" charset="0"/>
                      <a:ea typeface="Tahoma" panose="020B0604030504040204" pitchFamily="34" charset="0"/>
                      <a:cs typeface="Tahoma" panose="020B0604030504040204" pitchFamily="34" charset="0"/>
                    </a:rPr>
                    <a:t>đối</a:t>
                  </a:r>
                  <a:r>
                    <a:rPr lang="en-US" sz="4400" b="1" dirty="0">
                      <a:solidFill>
                        <a:prstClr val="white"/>
                      </a:solidFill>
                      <a:latin typeface="Tahoma" panose="020B0604030504040204" pitchFamily="34" charset="0"/>
                      <a:ea typeface="Tahoma" panose="020B0604030504040204" pitchFamily="34" charset="0"/>
                      <a:cs typeface="Tahoma" panose="020B0604030504040204" pitchFamily="34" charset="0"/>
                    </a:rPr>
                    <a:t> của </a:t>
                  </a:r>
                  <a14:m>
                    <m:oMath xmlns:m="http://schemas.openxmlformats.org/officeDocument/2006/math">
                      <m:acc>
                        <m:accPr>
                          <m:chr m:val="⃗"/>
                          <m:ctrlPr>
                            <a:rPr lang="en-US" sz="4400" b="1" i="1">
                              <a:solidFill>
                                <a:prstClr val="white"/>
                              </a:solidFill>
                              <a:latin typeface="Cambria Math"/>
                            </a:rPr>
                          </m:ctrlPr>
                        </m:accPr>
                        <m:e>
                          <m:r>
                            <a:rPr lang="en-US" sz="4400" b="1" i="1">
                              <a:solidFill>
                                <a:prstClr val="white"/>
                              </a:solidFill>
                              <a:latin typeface="Cambria Math" panose="02040503050406030204" pitchFamily="18" charset="0"/>
                            </a:rPr>
                            <m:t>𝑬𝑭</m:t>
                          </m:r>
                        </m:e>
                      </m:acc>
                    </m:oMath>
                  </a14:m>
                  <a:r>
                    <a:rPr lang="en-US" sz="4400" b="1" dirty="0">
                      <a:solidFill>
                        <a:prstClr val="white"/>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white"/>
                      </a:solidFill>
                      <a:latin typeface="Tahoma" panose="020B0604030504040204" pitchFamily="34" charset="0"/>
                      <a:ea typeface="Tahoma" panose="020B0604030504040204" pitchFamily="34" charset="0"/>
                      <a:cs typeface="Tahoma" panose="020B0604030504040204" pitchFamily="34" charset="0"/>
                    </a:rPr>
                    <a:t>là</a:t>
                  </a:r>
                  <a:r>
                    <a:rPr lang="en-US" sz="4400" b="1" dirty="0">
                      <a:solidFill>
                        <a:prstClr val="white"/>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sz="4400" b="1" i="1">
                              <a:solidFill>
                                <a:prstClr val="white"/>
                              </a:solidFill>
                              <a:latin typeface="Cambria Math"/>
                            </a:rPr>
                          </m:ctrlPr>
                        </m:accPr>
                        <m:e>
                          <m:r>
                            <a:rPr lang="en-US" sz="4400" b="1" i="1">
                              <a:solidFill>
                                <a:prstClr val="white"/>
                              </a:solidFill>
                              <a:latin typeface="Cambria Math" panose="02040503050406030204" pitchFamily="18" charset="0"/>
                            </a:rPr>
                            <m:t>𝑪𝑩</m:t>
                          </m:r>
                        </m:e>
                      </m:acc>
                    </m:oMath>
                  </a14:m>
                  <a:endParaRPr lang="en-US" sz="44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6" name="Rectangle 25">
                  <a:extLst>
                    <a:ext uri="{FF2B5EF4-FFF2-40B4-BE49-F238E27FC236}">
                      <a16:creationId xmlns:a16="http://schemas.microsoft.com/office/drawing/2014/main" id="{5B1821F2-040F-4C1E-8FCA-A1688ADC3066}"/>
                    </a:ext>
                  </a:extLst>
                </p:cNvPr>
                <p:cNvSpPr>
                  <a:spLocks noRot="1" noChangeAspect="1" noMove="1" noResize="1" noEditPoints="1" noAdjustHandles="1" noChangeArrowheads="1" noChangeShapeType="1" noTextEdit="1"/>
                </p:cNvSpPr>
                <p:nvPr/>
              </p:nvSpPr>
              <p:spPr>
                <a:xfrm>
                  <a:off x="6524178" y="2243792"/>
                  <a:ext cx="5103877" cy="617268"/>
                </a:xfrm>
                <a:prstGeom prst="rect">
                  <a:avLst/>
                </a:prstGeom>
                <a:blipFill>
                  <a:blip r:embed="rId7"/>
                  <a:stretch>
                    <a:fillRect b="-5213"/>
                  </a:stretch>
                </a:blipFill>
                <a:ln w="19050">
                  <a:solidFill>
                    <a:schemeClr val="bg1"/>
                  </a:solidFill>
                </a:ln>
              </p:spPr>
              <p:txBody>
                <a:bodyPr/>
                <a:lstStyle/>
                <a:p>
                  <a:r>
                    <a:rPr lang="en-US">
                      <a:noFill/>
                    </a:rPr>
                    <a:t> </a:t>
                  </a:r>
                </a:p>
              </p:txBody>
            </p:sp>
          </mc:Fallback>
        </mc:AlternateContent>
        <p:sp>
          <p:nvSpPr>
            <p:cNvPr id="27" name="Oval 26">
              <a:extLst>
                <a:ext uri="{FF2B5EF4-FFF2-40B4-BE49-F238E27FC236}">
                  <a16:creationId xmlns:a16="http://schemas.microsoft.com/office/drawing/2014/main" xmlns="" id="{DBC53347-A8CE-4D55-A636-9686BCF162F3}"/>
                </a:ext>
              </a:extLst>
            </p:cNvPr>
            <p:cNvSpPr/>
            <p:nvPr/>
          </p:nvSpPr>
          <p:spPr>
            <a:xfrm>
              <a:off x="6254178" y="2303047"/>
              <a:ext cx="540000" cy="540000"/>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solidFill>
                    <a:prstClr val="white"/>
                  </a:solidFill>
                  <a:latin typeface="Tahoma" pitchFamily="34" charset="0"/>
                  <a:ea typeface="Tahoma" pitchFamily="34" charset="0"/>
                  <a:cs typeface="Tahoma" pitchFamily="34" charset="0"/>
                </a:rPr>
                <a:t>C</a:t>
              </a:r>
              <a:endParaRPr lang="en-US" sz="6400" dirty="0">
                <a:solidFill>
                  <a:prstClr val="white"/>
                </a:solidFill>
              </a:endParaRPr>
            </a:p>
          </p:txBody>
        </p:sp>
        <mc:AlternateContent xmlns:mc="http://schemas.openxmlformats.org/markup-compatibility/2006" xmlns:a14="http://schemas.microsoft.com/office/drawing/2010/main">
          <mc:Choice Requires="a14">
            <p:sp>
              <p:nvSpPr>
                <p:cNvPr id="28" name="Rectangle 27">
                  <a:extLst>
                    <a:ext uri="{FF2B5EF4-FFF2-40B4-BE49-F238E27FC236}">
                      <a16:creationId xmlns:a16="http://schemas.microsoft.com/office/drawing/2014/main" xmlns="" id="{030667F9-116D-4633-ACCD-1123DFE5C4E3}"/>
                    </a:ext>
                  </a:extLst>
                </p:cNvPr>
                <p:cNvSpPr/>
                <p:nvPr/>
              </p:nvSpPr>
              <p:spPr>
                <a:xfrm>
                  <a:off x="12636889" y="2243792"/>
                  <a:ext cx="5103877" cy="617268"/>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err="1">
                      <a:solidFill>
                        <a:prstClr val="white"/>
                      </a:solidFill>
                      <a:latin typeface="Tahoma" panose="020B0604030504040204" pitchFamily="34" charset="0"/>
                      <a:ea typeface="Tahoma" panose="020B0604030504040204" pitchFamily="34" charset="0"/>
                      <a:cs typeface="Tahoma" panose="020B0604030504040204" pitchFamily="34" charset="0"/>
                    </a:rPr>
                    <a:t>Vectơ</a:t>
                  </a:r>
                  <a:r>
                    <a:rPr lang="en-US" sz="4400" b="1" dirty="0">
                      <a:solidFill>
                        <a:prstClr val="white"/>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white"/>
                      </a:solidFill>
                      <a:latin typeface="Tahoma" panose="020B0604030504040204" pitchFamily="34" charset="0"/>
                      <a:ea typeface="Tahoma" panose="020B0604030504040204" pitchFamily="34" charset="0"/>
                      <a:cs typeface="Tahoma" panose="020B0604030504040204" pitchFamily="34" charset="0"/>
                    </a:rPr>
                    <a:t>đối</a:t>
                  </a:r>
                  <a:r>
                    <a:rPr lang="en-US" sz="4400" b="1" dirty="0">
                      <a:solidFill>
                        <a:prstClr val="white"/>
                      </a:solidFill>
                      <a:latin typeface="Tahoma" panose="020B0604030504040204" pitchFamily="34" charset="0"/>
                      <a:ea typeface="Tahoma" panose="020B0604030504040204" pitchFamily="34" charset="0"/>
                      <a:cs typeface="Tahoma" panose="020B0604030504040204" pitchFamily="34" charset="0"/>
                    </a:rPr>
                    <a:t> của </a:t>
                  </a:r>
                  <a14:m>
                    <m:oMath xmlns:m="http://schemas.openxmlformats.org/officeDocument/2006/math">
                      <m:acc>
                        <m:accPr>
                          <m:chr m:val="⃗"/>
                          <m:ctrlPr>
                            <a:rPr lang="en-US" sz="4400" b="1" i="1">
                              <a:solidFill>
                                <a:prstClr val="white"/>
                              </a:solidFill>
                              <a:latin typeface="Cambria Math"/>
                              <a:ea typeface="Calibri" panose="020F0502020204030204" pitchFamily="34" charset="0"/>
                              <a:cs typeface="Times New Roman" panose="02020603050405020304" pitchFamily="18" charset="0"/>
                            </a:rPr>
                          </m:ctrlPr>
                        </m:accPr>
                        <m:e>
                          <m:r>
                            <a:rPr lang="en-US" sz="4400" b="1" i="1">
                              <a:solidFill>
                                <a:prstClr val="white"/>
                              </a:solidFill>
                              <a:latin typeface="Cambria Math" panose="02040503050406030204" pitchFamily="18" charset="0"/>
                              <a:ea typeface="Calibri" panose="020F0502020204030204" pitchFamily="34" charset="0"/>
                              <a:cs typeface="Times New Roman" panose="02020603050405020304" pitchFamily="18" charset="0"/>
                            </a:rPr>
                            <m:t>𝑨𝑶</m:t>
                          </m:r>
                        </m:e>
                      </m:acc>
                    </m:oMath>
                  </a14:m>
                  <a:r>
                    <a:rPr lang="en-US" sz="4400" b="1" dirty="0">
                      <a:solidFill>
                        <a:prstClr val="white"/>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white"/>
                      </a:solidFill>
                      <a:latin typeface="Tahoma" panose="020B0604030504040204" pitchFamily="34" charset="0"/>
                      <a:ea typeface="Tahoma" panose="020B0604030504040204" pitchFamily="34" charset="0"/>
                      <a:cs typeface="Tahoma" panose="020B0604030504040204" pitchFamily="34" charset="0"/>
                    </a:rPr>
                    <a:t>là</a:t>
                  </a:r>
                  <a:r>
                    <a:rPr lang="en-US" sz="4400" b="1" dirty="0">
                      <a:solidFill>
                        <a:prstClr val="white"/>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sz="4400" b="1" i="1">
                              <a:solidFill>
                                <a:prstClr val="white"/>
                              </a:solidFill>
                              <a:latin typeface="Cambria Math"/>
                              <a:ea typeface="Calibri" panose="020F0502020204030204" pitchFamily="34" charset="0"/>
                              <a:cs typeface="Times New Roman" panose="02020603050405020304" pitchFamily="18" charset="0"/>
                            </a:rPr>
                          </m:ctrlPr>
                        </m:accPr>
                        <m:e>
                          <m:r>
                            <a:rPr lang="en-US" sz="4400" b="1" i="1">
                              <a:solidFill>
                                <a:prstClr val="white"/>
                              </a:solidFill>
                              <a:latin typeface="Cambria Math" panose="02040503050406030204" pitchFamily="18" charset="0"/>
                              <a:ea typeface="Calibri" panose="020F0502020204030204" pitchFamily="34" charset="0"/>
                              <a:cs typeface="Times New Roman" panose="02020603050405020304" pitchFamily="18" charset="0"/>
                            </a:rPr>
                            <m:t>𝑭𝑬</m:t>
                          </m:r>
                        </m:e>
                      </m:acc>
                    </m:oMath>
                  </a14:m>
                  <a:endParaRPr lang="en-US" sz="44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8" name="Rectangle 27">
                  <a:extLst>
                    <a:ext uri="{FF2B5EF4-FFF2-40B4-BE49-F238E27FC236}">
                      <a16:creationId xmlns:a16="http://schemas.microsoft.com/office/drawing/2014/main" id="{030667F9-116D-4633-ACCD-1123DFE5C4E3}"/>
                    </a:ext>
                  </a:extLst>
                </p:cNvPr>
                <p:cNvSpPr>
                  <a:spLocks noRot="1" noChangeAspect="1" noMove="1" noResize="1" noEditPoints="1" noAdjustHandles="1" noChangeArrowheads="1" noChangeShapeType="1" noTextEdit="1"/>
                </p:cNvSpPr>
                <p:nvPr/>
              </p:nvSpPr>
              <p:spPr>
                <a:xfrm>
                  <a:off x="12636889" y="2243792"/>
                  <a:ext cx="5103877" cy="617268"/>
                </a:xfrm>
                <a:prstGeom prst="rect">
                  <a:avLst/>
                </a:prstGeom>
                <a:blipFill>
                  <a:blip r:embed="rId8"/>
                  <a:stretch>
                    <a:fillRect b="-5213"/>
                  </a:stretch>
                </a:blipFill>
                <a:ln w="19050">
                  <a:solidFill>
                    <a:schemeClr val="bg1"/>
                  </a:solidFill>
                </a:ln>
              </p:spPr>
              <p:txBody>
                <a:bodyPr/>
                <a:lstStyle/>
                <a:p>
                  <a:r>
                    <a:rPr lang="en-US">
                      <a:noFill/>
                    </a:rPr>
                    <a:t> </a:t>
                  </a:r>
                </a:p>
              </p:txBody>
            </p:sp>
          </mc:Fallback>
        </mc:AlternateContent>
        <p:sp>
          <p:nvSpPr>
            <p:cNvPr id="29" name="Oval 28">
              <a:extLst>
                <a:ext uri="{FF2B5EF4-FFF2-40B4-BE49-F238E27FC236}">
                  <a16:creationId xmlns:a16="http://schemas.microsoft.com/office/drawing/2014/main" xmlns="" id="{86C226C6-5EFF-4660-AA38-79138F2EDB2B}"/>
                </a:ext>
              </a:extLst>
            </p:cNvPr>
            <p:cNvSpPr/>
            <p:nvPr/>
          </p:nvSpPr>
          <p:spPr>
            <a:xfrm>
              <a:off x="12236701" y="2303047"/>
              <a:ext cx="540000" cy="540000"/>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solidFill>
                    <a:prstClr val="white"/>
                  </a:solidFill>
                  <a:latin typeface="Tahoma" pitchFamily="34" charset="0"/>
                  <a:ea typeface="Tahoma" pitchFamily="34" charset="0"/>
                  <a:cs typeface="Tahoma" pitchFamily="34" charset="0"/>
                </a:rPr>
                <a:t>D</a:t>
              </a:r>
              <a:endParaRPr lang="en-US" sz="6400" dirty="0">
                <a:solidFill>
                  <a:prstClr val="white"/>
                </a:solidFill>
              </a:endParaRPr>
            </a:p>
          </p:txBody>
        </p:sp>
      </p:grpSp>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xmlns="" id="{E8439E4D-A79D-43E7-ACD0-D530140DAEC5}"/>
                  </a:ext>
                </a:extLst>
              </p:cNvPr>
              <p:cNvSpPr txBox="1"/>
              <p:nvPr/>
            </p:nvSpPr>
            <p:spPr>
              <a:xfrm>
                <a:off x="9601200" y="8902754"/>
                <a:ext cx="13639800" cy="3060646"/>
              </a:xfrm>
              <a:prstGeom prst="rect">
                <a:avLst/>
              </a:prstGeom>
              <a:noFill/>
            </p:spPr>
            <p:txBody>
              <a:bodyPr wrap="square">
                <a:spAutoFit/>
              </a:bodyPr>
              <a:lstStyle/>
              <a:p>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A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Đúng</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a:t>
                </a:r>
              </a:p>
              <a:p>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B Sai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vì</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sz="4400" b="1" i="1">
                            <a:solidFill>
                              <a:prstClr val="black"/>
                            </a:solidFill>
                            <a:latin typeface="Cambria Math"/>
                          </a:rPr>
                        </m:ctrlPr>
                      </m:accPr>
                      <m:e>
                        <m:r>
                          <a:rPr lang="en-US" sz="4400" b="1" i="1">
                            <a:solidFill>
                              <a:prstClr val="black"/>
                            </a:solidFill>
                            <a:latin typeface="Cambria Math" panose="02040503050406030204" pitchFamily="18" charset="0"/>
                          </a:rPr>
                          <m:t>𝑨𝑩</m:t>
                        </m:r>
                      </m:e>
                    </m:acc>
                  </m:oMath>
                </a14:m>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và</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sz="4400" b="1" i="1">
                            <a:solidFill>
                              <a:prstClr val="black"/>
                            </a:solidFill>
                            <a:latin typeface="Cambria Math"/>
                          </a:rPr>
                        </m:ctrlPr>
                      </m:accPr>
                      <m:e>
                        <m:r>
                          <a:rPr lang="en-US" sz="4400" b="1" i="1">
                            <a:solidFill>
                              <a:prstClr val="black"/>
                            </a:solidFill>
                            <a:latin typeface="Cambria Math" panose="02040503050406030204" pitchFamily="18" charset="0"/>
                          </a:rPr>
                          <m:t>𝑬𝑫</m:t>
                        </m:r>
                      </m:e>
                    </m:acc>
                    <m:r>
                      <a:rPr lang="en-US" sz="4400" b="1" i="1" smtClean="0">
                        <a:solidFill>
                          <a:prstClr val="black"/>
                        </a:solidFill>
                        <a:latin typeface="Cambria Math" panose="02040503050406030204" pitchFamily="18" charset="0"/>
                      </a:rPr>
                      <m:t> </m:t>
                    </m:r>
                  </m:oMath>
                </a14:m>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là</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hai</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vecto</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bằng</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nhau.</a:t>
                </a:r>
              </a:p>
              <a:p>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C Sai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vì</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sz="4400" b="1" i="1">
                            <a:solidFill>
                              <a:prstClr val="black"/>
                            </a:solidFill>
                            <a:latin typeface="Cambria Math"/>
                          </a:rPr>
                        </m:ctrlPr>
                      </m:accPr>
                      <m:e>
                        <m:r>
                          <a:rPr lang="en-US" sz="4400" b="1" i="1">
                            <a:solidFill>
                              <a:prstClr val="black"/>
                            </a:solidFill>
                            <a:latin typeface="Cambria Math" panose="02040503050406030204" pitchFamily="18" charset="0"/>
                          </a:rPr>
                          <m:t>𝑬𝑭</m:t>
                        </m:r>
                      </m:e>
                    </m:acc>
                  </m:oMath>
                </a14:m>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và</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sz="4400" b="1" i="1">
                            <a:solidFill>
                              <a:prstClr val="black"/>
                            </a:solidFill>
                            <a:latin typeface="Cambria Math"/>
                          </a:rPr>
                        </m:ctrlPr>
                      </m:accPr>
                      <m:e>
                        <m:r>
                          <a:rPr lang="en-US" sz="4400" b="1" i="1">
                            <a:solidFill>
                              <a:prstClr val="black"/>
                            </a:solidFill>
                            <a:latin typeface="Cambria Math" panose="02040503050406030204" pitchFamily="18" charset="0"/>
                          </a:rPr>
                          <m:t>𝑪𝑩</m:t>
                        </m:r>
                      </m:e>
                    </m:acc>
                    <m:r>
                      <a:rPr lang="en-US" sz="4400" b="1" i="1" smtClean="0">
                        <a:solidFill>
                          <a:prstClr val="black"/>
                        </a:solidFill>
                        <a:latin typeface="Cambria Math" panose="02040503050406030204" pitchFamily="18" charset="0"/>
                      </a:rPr>
                      <m:t> </m:t>
                    </m:r>
                  </m:oMath>
                </a14:m>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là</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hai</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vecto</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bằng</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nhau.	</a:t>
                </a:r>
              </a:p>
              <a:p>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D Sai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vì</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sz="4400" b="1" i="1">
                            <a:solidFill>
                              <a:prstClr val="black"/>
                            </a:solidFill>
                            <a:latin typeface="Cambria Math"/>
                          </a:rPr>
                        </m:ctrlPr>
                      </m:accPr>
                      <m:e>
                        <m:r>
                          <a:rPr lang="en-US" sz="4400" b="1" i="1">
                            <a:solidFill>
                              <a:prstClr val="black"/>
                            </a:solidFill>
                            <a:latin typeface="Cambria Math" panose="02040503050406030204" pitchFamily="18" charset="0"/>
                          </a:rPr>
                          <m:t>𝑨𝑶</m:t>
                        </m:r>
                      </m:e>
                    </m:acc>
                  </m:oMath>
                </a14:m>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và</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sz="4400" b="1" i="1">
                            <a:solidFill>
                              <a:prstClr val="black"/>
                            </a:solidFill>
                            <a:latin typeface="Cambria Math"/>
                          </a:rPr>
                        </m:ctrlPr>
                      </m:accPr>
                      <m:e>
                        <m:r>
                          <a:rPr lang="en-US" sz="4400" b="1" i="1">
                            <a:solidFill>
                              <a:prstClr val="black"/>
                            </a:solidFill>
                            <a:latin typeface="Cambria Math" panose="02040503050406030204" pitchFamily="18" charset="0"/>
                          </a:rPr>
                          <m:t>𝑭𝑬</m:t>
                        </m:r>
                      </m:e>
                    </m:acc>
                  </m:oMath>
                </a14:m>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là</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hai</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vecto</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bằng</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nhau</a:t>
                </a:r>
              </a:p>
            </p:txBody>
          </p:sp>
        </mc:Choice>
        <mc:Fallback xmlns="">
          <p:sp>
            <p:nvSpPr>
              <p:cNvPr id="30" name="TextBox 29">
                <a:extLst>
                  <a:ext uri="{FF2B5EF4-FFF2-40B4-BE49-F238E27FC236}">
                    <a16:creationId xmlns:a16="http://schemas.microsoft.com/office/drawing/2014/main" id="{E8439E4D-A79D-43E7-ACD0-D530140DAEC5}"/>
                  </a:ext>
                </a:extLst>
              </p:cNvPr>
              <p:cNvSpPr txBox="1">
                <a:spLocks noRot="1" noChangeAspect="1" noMove="1" noResize="1" noEditPoints="1" noAdjustHandles="1" noChangeArrowheads="1" noChangeShapeType="1" noTextEdit="1"/>
              </p:cNvSpPr>
              <p:nvPr/>
            </p:nvSpPr>
            <p:spPr>
              <a:xfrm>
                <a:off x="9601200" y="8902754"/>
                <a:ext cx="13639800" cy="3060646"/>
              </a:xfrm>
              <a:prstGeom prst="rect">
                <a:avLst/>
              </a:prstGeom>
              <a:blipFill>
                <a:blip r:embed="rId9"/>
                <a:stretch>
                  <a:fillRect l="-1787" t="-3976" b="-7952"/>
                </a:stretch>
              </a:blipFill>
            </p:spPr>
            <p:txBody>
              <a:bodyPr/>
              <a:lstStyle/>
              <a:p>
                <a:r>
                  <a:rPr lang="en-US">
                    <a:noFill/>
                  </a:rPr>
                  <a:t> </a:t>
                </a:r>
              </a:p>
            </p:txBody>
          </p:sp>
        </mc:Fallback>
      </mc:AlternateContent>
      <p:grpSp>
        <p:nvGrpSpPr>
          <p:cNvPr id="37" name="lucgiac">
            <a:extLst>
              <a:ext uri="{FF2B5EF4-FFF2-40B4-BE49-F238E27FC236}">
                <a16:creationId xmlns:a16="http://schemas.microsoft.com/office/drawing/2014/main" xmlns="" id="{7C062C9F-F5BA-4329-B7AB-A3EE205C865C}"/>
              </a:ext>
            </a:extLst>
          </p:cNvPr>
          <p:cNvGrpSpPr/>
          <p:nvPr/>
        </p:nvGrpSpPr>
        <p:grpSpPr>
          <a:xfrm>
            <a:off x="4488652" y="8763000"/>
            <a:ext cx="4216304" cy="4144208"/>
            <a:chOff x="4013200" y="1422400"/>
            <a:chExt cx="4216304" cy="4144208"/>
          </a:xfrm>
        </p:grpSpPr>
        <p:pic>
          <p:nvPicPr>
            <p:cNvPr id="22" name=" ">
              <a:extLst>
                <a:ext uri="{FF2B5EF4-FFF2-40B4-BE49-F238E27FC236}">
                  <a16:creationId xmlns:a16="http://schemas.microsoft.com/office/drawing/2014/main" xmlns="" id="{7EFAA1F6-3ED9-4FC8-AE7F-36F07EDC5B9E}"/>
                </a:ext>
              </a:extLst>
            </p:cNvPr>
            <p:cNvPicPr>
              <a:picLocks/>
            </p:cNvPicPr>
            <p:nvPr/>
          </p:nvPicPr>
          <p:blipFill>
            <a:blip r:embed="rId10" cstate="print">
              <a:extLst>
                <a:ext uri="{28A0092B-C50C-407E-A947-70E740481C1C}">
                  <a14:useLocalDpi xmlns:a14="http://schemas.microsoft.com/office/drawing/2010/main" val="0"/>
                </a:ext>
              </a:extLst>
            </a:blip>
            <a:stretch>
              <a:fillRect/>
            </a:stretch>
          </p:blipFill>
          <p:spPr>
            <a:xfrm>
              <a:off x="4445000" y="1968500"/>
              <a:ext cx="3302000" cy="2921000"/>
            </a:xfrm>
            <a:prstGeom prst="rect">
              <a:avLst/>
            </a:prstGeom>
          </p:spPr>
        </p:pic>
        <mc:AlternateContent xmlns:mc="http://schemas.openxmlformats.org/markup-compatibility/2006" xmlns:a14="http://schemas.microsoft.com/office/drawing/2010/main">
          <mc:Choice Requires="a14">
            <p:sp>
              <p:nvSpPr>
                <p:cNvPr id="23" name=" ">
                  <a:extLst>
                    <a:ext uri="{FF2B5EF4-FFF2-40B4-BE49-F238E27FC236}">
                      <a16:creationId xmlns:a16="http://schemas.microsoft.com/office/drawing/2014/main" xmlns="" id="{9B2C765E-616D-4657-8DAD-68370F00C949}"/>
                    </a:ext>
                  </a:extLst>
                </p:cNvPr>
                <p:cNvSpPr txBox="1"/>
                <p:nvPr/>
              </p:nvSpPr>
              <p:spPr>
                <a:xfrm>
                  <a:off x="5041900" y="1422400"/>
                  <a:ext cx="501740" cy="67710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4400" b="1" i="1" smtClean="0">
                            <a:solidFill>
                              <a:srgbClr val="002060"/>
                            </a:solidFill>
                            <a:latin typeface="Cambria Math" panose="02040503050406030204" pitchFamily="18" charset="0"/>
                          </a:rPr>
                          <m:t>𝑨</m:t>
                        </m:r>
                      </m:oMath>
                    </m:oMathPara>
                  </a14:m>
                  <a:endParaRPr lang="en-US" sz="4400" b="1" dirty="0">
                    <a:solidFill>
                      <a:srgbClr val="002060"/>
                    </a:solidFill>
                  </a:endParaRPr>
                </a:p>
              </p:txBody>
            </p:sp>
          </mc:Choice>
          <mc:Fallback xmlns="">
            <p:sp>
              <p:nvSpPr>
                <p:cNvPr id="23" name=" ">
                  <a:extLst>
                    <a:ext uri="{FF2B5EF4-FFF2-40B4-BE49-F238E27FC236}">
                      <a16:creationId xmlns:a16="http://schemas.microsoft.com/office/drawing/2014/main" id="{9B2C765E-616D-4657-8DAD-68370F00C949}"/>
                    </a:ext>
                  </a:extLst>
                </p:cNvPr>
                <p:cNvSpPr txBox="1">
                  <a:spLocks noRot="1" noChangeAspect="1" noMove="1" noResize="1" noEditPoints="1" noAdjustHandles="1" noChangeArrowheads="1" noChangeShapeType="1" noTextEdit="1"/>
                </p:cNvSpPr>
                <p:nvPr/>
              </p:nvSpPr>
              <p:spPr>
                <a:xfrm>
                  <a:off x="5041900" y="1422400"/>
                  <a:ext cx="501740" cy="677108"/>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 ">
                  <a:extLst>
                    <a:ext uri="{FF2B5EF4-FFF2-40B4-BE49-F238E27FC236}">
                      <a16:creationId xmlns:a16="http://schemas.microsoft.com/office/drawing/2014/main" xmlns="" id="{AB3EF762-F0DD-4A39-8FBC-F47D3D79F74D}"/>
                    </a:ext>
                  </a:extLst>
                </p:cNvPr>
                <p:cNvSpPr txBox="1"/>
                <p:nvPr/>
              </p:nvSpPr>
              <p:spPr>
                <a:xfrm>
                  <a:off x="6731000" y="1467890"/>
                  <a:ext cx="455589" cy="67710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4400" b="1" i="1" smtClean="0">
                            <a:solidFill>
                              <a:srgbClr val="002060"/>
                            </a:solidFill>
                            <a:latin typeface="Cambria Math" panose="02040503050406030204" pitchFamily="18" charset="0"/>
                          </a:rPr>
                          <m:t>𝑩</m:t>
                        </m:r>
                      </m:oMath>
                    </m:oMathPara>
                  </a14:m>
                  <a:endParaRPr lang="en-US" sz="4400" b="1" dirty="0">
                    <a:solidFill>
                      <a:srgbClr val="002060"/>
                    </a:solidFill>
                  </a:endParaRPr>
                </a:p>
              </p:txBody>
            </p:sp>
          </mc:Choice>
          <mc:Fallback xmlns="">
            <p:sp>
              <p:nvSpPr>
                <p:cNvPr id="32" name=" ">
                  <a:extLst>
                    <a:ext uri="{FF2B5EF4-FFF2-40B4-BE49-F238E27FC236}">
                      <a16:creationId xmlns:a16="http://schemas.microsoft.com/office/drawing/2014/main" id="{AB3EF762-F0DD-4A39-8FBC-F47D3D79F74D}"/>
                    </a:ext>
                  </a:extLst>
                </p:cNvPr>
                <p:cNvSpPr txBox="1">
                  <a:spLocks noRot="1" noChangeAspect="1" noMove="1" noResize="1" noEditPoints="1" noAdjustHandles="1" noChangeArrowheads="1" noChangeShapeType="1" noTextEdit="1"/>
                </p:cNvSpPr>
                <p:nvPr/>
              </p:nvSpPr>
              <p:spPr>
                <a:xfrm>
                  <a:off x="6731000" y="1467890"/>
                  <a:ext cx="455589" cy="677108"/>
                </a:xfrm>
                <a:prstGeom prst="rect">
                  <a:avLst/>
                </a:prstGeom>
                <a:blipFill>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 ">
                  <a:extLst>
                    <a:ext uri="{FF2B5EF4-FFF2-40B4-BE49-F238E27FC236}">
                      <a16:creationId xmlns:a16="http://schemas.microsoft.com/office/drawing/2014/main" xmlns="" id="{A6032F7F-B9E1-4A17-9820-39E8E4899EFC}"/>
                    </a:ext>
                  </a:extLst>
                </p:cNvPr>
                <p:cNvSpPr txBox="1"/>
                <p:nvPr/>
              </p:nvSpPr>
              <p:spPr>
                <a:xfrm>
                  <a:off x="7747000" y="3136900"/>
                  <a:ext cx="482504" cy="67710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4400" b="1" i="1" smtClean="0">
                            <a:solidFill>
                              <a:srgbClr val="002060"/>
                            </a:solidFill>
                            <a:latin typeface="Cambria Math" panose="02040503050406030204" pitchFamily="18" charset="0"/>
                          </a:rPr>
                          <m:t>𝑪</m:t>
                        </m:r>
                      </m:oMath>
                    </m:oMathPara>
                  </a14:m>
                  <a:endParaRPr lang="en-US" sz="4400" b="1" dirty="0">
                    <a:solidFill>
                      <a:srgbClr val="002060"/>
                    </a:solidFill>
                  </a:endParaRPr>
                </a:p>
              </p:txBody>
            </p:sp>
          </mc:Choice>
          <mc:Fallback xmlns="">
            <p:sp>
              <p:nvSpPr>
                <p:cNvPr id="33" name=" ">
                  <a:extLst>
                    <a:ext uri="{FF2B5EF4-FFF2-40B4-BE49-F238E27FC236}">
                      <a16:creationId xmlns:a16="http://schemas.microsoft.com/office/drawing/2014/main" id="{A6032F7F-B9E1-4A17-9820-39E8E4899EFC}"/>
                    </a:ext>
                  </a:extLst>
                </p:cNvPr>
                <p:cNvSpPr txBox="1">
                  <a:spLocks noRot="1" noChangeAspect="1" noMove="1" noResize="1" noEditPoints="1" noAdjustHandles="1" noChangeArrowheads="1" noChangeShapeType="1" noTextEdit="1"/>
                </p:cNvSpPr>
                <p:nvPr/>
              </p:nvSpPr>
              <p:spPr>
                <a:xfrm>
                  <a:off x="7747000" y="3136900"/>
                  <a:ext cx="482504" cy="677108"/>
                </a:xfrm>
                <a:prstGeom prst="rect">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 ">
                  <a:extLst>
                    <a:ext uri="{FF2B5EF4-FFF2-40B4-BE49-F238E27FC236}">
                      <a16:creationId xmlns:a16="http://schemas.microsoft.com/office/drawing/2014/main" xmlns="" id="{86049F70-DAA8-4BA9-9A17-89676799552A}"/>
                    </a:ext>
                  </a:extLst>
                </p:cNvPr>
                <p:cNvSpPr txBox="1"/>
                <p:nvPr/>
              </p:nvSpPr>
              <p:spPr>
                <a:xfrm>
                  <a:off x="6731000" y="4889500"/>
                  <a:ext cx="551433" cy="67710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4400" b="1" i="1" smtClean="0">
                            <a:solidFill>
                              <a:srgbClr val="002060"/>
                            </a:solidFill>
                            <a:latin typeface="Cambria Math" panose="02040503050406030204" pitchFamily="18" charset="0"/>
                          </a:rPr>
                          <m:t>𝑫</m:t>
                        </m:r>
                      </m:oMath>
                    </m:oMathPara>
                  </a14:m>
                  <a:endParaRPr lang="en-US" sz="4400" b="1" dirty="0">
                    <a:solidFill>
                      <a:srgbClr val="002060"/>
                    </a:solidFill>
                  </a:endParaRPr>
                </a:p>
              </p:txBody>
            </p:sp>
          </mc:Choice>
          <mc:Fallback xmlns="">
            <p:sp>
              <p:nvSpPr>
                <p:cNvPr id="34" name=" ">
                  <a:extLst>
                    <a:ext uri="{FF2B5EF4-FFF2-40B4-BE49-F238E27FC236}">
                      <a16:creationId xmlns:a16="http://schemas.microsoft.com/office/drawing/2014/main" id="{86049F70-DAA8-4BA9-9A17-89676799552A}"/>
                    </a:ext>
                  </a:extLst>
                </p:cNvPr>
                <p:cNvSpPr txBox="1">
                  <a:spLocks noRot="1" noChangeAspect="1" noMove="1" noResize="1" noEditPoints="1" noAdjustHandles="1" noChangeArrowheads="1" noChangeShapeType="1" noTextEdit="1"/>
                </p:cNvSpPr>
                <p:nvPr/>
              </p:nvSpPr>
              <p:spPr>
                <a:xfrm>
                  <a:off x="6731000" y="4889500"/>
                  <a:ext cx="551433" cy="677108"/>
                </a:xfrm>
                <a:prstGeom prst="rect">
                  <a:avLst/>
                </a:prstGeom>
                <a:blipFill>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 ">
                  <a:extLst>
                    <a:ext uri="{FF2B5EF4-FFF2-40B4-BE49-F238E27FC236}">
                      <a16:creationId xmlns:a16="http://schemas.microsoft.com/office/drawing/2014/main" xmlns="" id="{A6B24156-36D3-4A2B-8160-968ABE6168DF}"/>
                    </a:ext>
                  </a:extLst>
                </p:cNvPr>
                <p:cNvSpPr txBox="1"/>
                <p:nvPr/>
              </p:nvSpPr>
              <p:spPr>
                <a:xfrm>
                  <a:off x="5041900" y="4889500"/>
                  <a:ext cx="498534" cy="67710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4400" b="1" i="1" smtClean="0">
                            <a:solidFill>
                              <a:srgbClr val="002060"/>
                            </a:solidFill>
                            <a:latin typeface="Cambria Math" panose="02040503050406030204" pitchFamily="18" charset="0"/>
                          </a:rPr>
                          <m:t>𝑬</m:t>
                        </m:r>
                      </m:oMath>
                    </m:oMathPara>
                  </a14:m>
                  <a:endParaRPr lang="en-US" sz="4400" b="1" dirty="0">
                    <a:solidFill>
                      <a:srgbClr val="002060"/>
                    </a:solidFill>
                  </a:endParaRPr>
                </a:p>
              </p:txBody>
            </p:sp>
          </mc:Choice>
          <mc:Fallback xmlns="">
            <p:sp>
              <p:nvSpPr>
                <p:cNvPr id="35" name=" ">
                  <a:extLst>
                    <a:ext uri="{FF2B5EF4-FFF2-40B4-BE49-F238E27FC236}">
                      <a16:creationId xmlns:a16="http://schemas.microsoft.com/office/drawing/2014/main" id="{A6B24156-36D3-4A2B-8160-968ABE6168DF}"/>
                    </a:ext>
                  </a:extLst>
                </p:cNvPr>
                <p:cNvSpPr txBox="1">
                  <a:spLocks noRot="1" noChangeAspect="1" noMove="1" noResize="1" noEditPoints="1" noAdjustHandles="1" noChangeArrowheads="1" noChangeShapeType="1" noTextEdit="1"/>
                </p:cNvSpPr>
                <p:nvPr/>
              </p:nvSpPr>
              <p:spPr>
                <a:xfrm>
                  <a:off x="5041900" y="4889500"/>
                  <a:ext cx="498534" cy="677108"/>
                </a:xfrm>
                <a:prstGeom prst="rect">
                  <a:avLst/>
                </a:prstGeom>
                <a:blipFill>
                  <a:blip r:embed="rId1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 name=" ">
                  <a:extLst>
                    <a:ext uri="{FF2B5EF4-FFF2-40B4-BE49-F238E27FC236}">
                      <a16:creationId xmlns:a16="http://schemas.microsoft.com/office/drawing/2014/main" xmlns="" id="{9257398F-4089-4C0A-9684-74A9C48BB98D}"/>
                    </a:ext>
                  </a:extLst>
                </p:cNvPr>
                <p:cNvSpPr txBox="1"/>
                <p:nvPr/>
              </p:nvSpPr>
              <p:spPr>
                <a:xfrm>
                  <a:off x="4013200" y="3136900"/>
                  <a:ext cx="488916" cy="67710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4400" b="1" i="1" smtClean="0">
                            <a:solidFill>
                              <a:srgbClr val="002060"/>
                            </a:solidFill>
                            <a:latin typeface="Cambria Math" panose="02040503050406030204" pitchFamily="18" charset="0"/>
                          </a:rPr>
                          <m:t>𝑭</m:t>
                        </m:r>
                      </m:oMath>
                    </m:oMathPara>
                  </a14:m>
                  <a:endParaRPr lang="en-US" sz="4400" b="1" dirty="0">
                    <a:solidFill>
                      <a:srgbClr val="002060"/>
                    </a:solidFill>
                  </a:endParaRPr>
                </a:p>
              </p:txBody>
            </p:sp>
          </mc:Choice>
          <mc:Fallback xmlns="">
            <p:sp>
              <p:nvSpPr>
                <p:cNvPr id="36" name=" ">
                  <a:extLst>
                    <a:ext uri="{FF2B5EF4-FFF2-40B4-BE49-F238E27FC236}">
                      <a16:creationId xmlns:a16="http://schemas.microsoft.com/office/drawing/2014/main" id="{9257398F-4089-4C0A-9684-74A9C48BB98D}"/>
                    </a:ext>
                  </a:extLst>
                </p:cNvPr>
                <p:cNvSpPr txBox="1">
                  <a:spLocks noRot="1" noChangeAspect="1" noMove="1" noResize="1" noEditPoints="1" noAdjustHandles="1" noChangeArrowheads="1" noChangeShapeType="1" noTextEdit="1"/>
                </p:cNvSpPr>
                <p:nvPr/>
              </p:nvSpPr>
              <p:spPr>
                <a:xfrm>
                  <a:off x="4013200" y="3136900"/>
                  <a:ext cx="488916" cy="677108"/>
                </a:xfrm>
                <a:prstGeom prst="rect">
                  <a:avLst/>
                </a:prstGeom>
                <a:blipFill>
                  <a:blip r:embed="rId16"/>
                  <a:stretch>
                    <a:fillRect/>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38" name=" ">
                <a:extLst>
                  <a:ext uri="{FF2B5EF4-FFF2-40B4-BE49-F238E27FC236}">
                    <a16:creationId xmlns:a16="http://schemas.microsoft.com/office/drawing/2014/main" xmlns="" id="{F8288B6B-8288-4D1D-B0D0-4D883DF18803}"/>
                  </a:ext>
                </a:extLst>
              </p:cNvPr>
              <p:cNvSpPr txBox="1"/>
              <p:nvPr/>
            </p:nvSpPr>
            <p:spPr>
              <a:xfrm>
                <a:off x="6343657" y="10896600"/>
                <a:ext cx="455589" cy="67710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4400" b="1" i="1" smtClean="0">
                          <a:solidFill>
                            <a:srgbClr val="002060"/>
                          </a:solidFill>
                          <a:latin typeface="Cambria Math" panose="02040503050406030204" pitchFamily="18" charset="0"/>
                        </a:rPr>
                        <m:t>𝑶</m:t>
                      </m:r>
                    </m:oMath>
                  </m:oMathPara>
                </a14:m>
                <a:endParaRPr lang="en-US" sz="4400" b="1" dirty="0">
                  <a:solidFill>
                    <a:srgbClr val="002060"/>
                  </a:solidFill>
                </a:endParaRPr>
              </a:p>
            </p:txBody>
          </p:sp>
        </mc:Choice>
        <mc:Fallback xmlns="">
          <p:sp>
            <p:nvSpPr>
              <p:cNvPr id="38" name=" ">
                <a:extLst>
                  <a:ext uri="{FF2B5EF4-FFF2-40B4-BE49-F238E27FC236}">
                    <a16:creationId xmlns:a16="http://schemas.microsoft.com/office/drawing/2014/main" id="{F8288B6B-8288-4D1D-B0D0-4D883DF18803}"/>
                  </a:ext>
                </a:extLst>
              </p:cNvPr>
              <p:cNvSpPr txBox="1">
                <a:spLocks noRot="1" noChangeAspect="1" noMove="1" noResize="1" noEditPoints="1" noAdjustHandles="1" noChangeArrowheads="1" noChangeShapeType="1" noTextEdit="1"/>
              </p:cNvSpPr>
              <p:nvPr/>
            </p:nvSpPr>
            <p:spPr>
              <a:xfrm>
                <a:off x="6343657" y="10896600"/>
                <a:ext cx="455589" cy="677108"/>
              </a:xfrm>
              <a:prstGeom prst="rect">
                <a:avLst/>
              </a:prstGeom>
              <a:blipFill>
                <a:blip r:embed="rId17"/>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429234849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up)">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wipe(down)">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ipe(left)">
                                      <p:cBhvr>
                                        <p:cTn id="22" dur="500"/>
                                        <p:tgtEl>
                                          <p:spTgt spid="2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up)">
                                      <p:cBhvr>
                                        <p:cTn id="27" dur="500"/>
                                        <p:tgtEl>
                                          <p:spTgt spid="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37"/>
                                        </p:tgtEl>
                                        <p:attrNameLst>
                                          <p:attrName>style.visibility</p:attrName>
                                        </p:attrNameLst>
                                      </p:cBhvr>
                                      <p:to>
                                        <p:strVal val="visible"/>
                                      </p:to>
                                    </p:set>
                                    <p:animEffect transition="in" filter="wipe(down)">
                                      <p:cBhvr>
                                        <p:cTn id="32" dur="500"/>
                                        <p:tgtEl>
                                          <p:spTgt spid="37"/>
                                        </p:tgtEl>
                                      </p:cBhvr>
                                    </p:animEffect>
                                  </p:childTnLst>
                                </p:cTn>
                              </p:par>
                              <p:par>
                                <p:cTn id="33" presetID="22" presetClass="entr" presetSubtype="4" fill="hold" grpId="0" nodeType="with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wipe(down)">
                                      <p:cBhvr>
                                        <p:cTn id="35" dur="500"/>
                                        <p:tgtEl>
                                          <p:spTgt spid="38"/>
                                        </p:tgtEl>
                                      </p:cBhvr>
                                    </p:animEffec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30"/>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wipe(left)">
                                      <p:cBhvr>
                                        <p:cTn id="4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4" grpId="0"/>
      <p:bldP spid="30" grpId="0"/>
      <p:bldP spid="38"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xmlns="" id="{5D313519-0C89-483D-A08E-CF6067282148}"/>
              </a:ext>
            </a:extLst>
          </p:cNvPr>
          <p:cNvGrpSpPr/>
          <p:nvPr/>
        </p:nvGrpSpPr>
        <p:grpSpPr>
          <a:xfrm>
            <a:off x="141341" y="6521044"/>
            <a:ext cx="23862374" cy="5716250"/>
            <a:chOff x="48567" y="4381499"/>
            <a:chExt cx="23018772" cy="5716249"/>
          </a:xfrm>
          <a:solidFill>
            <a:srgbClr val="DAE3F3"/>
          </a:solidFill>
        </p:grpSpPr>
        <p:sp>
          <p:nvSpPr>
            <p:cNvPr id="3" name="Rounded Rectangle 52">
              <a:extLst>
                <a:ext uri="{FF2B5EF4-FFF2-40B4-BE49-F238E27FC236}">
                  <a16:creationId xmlns:a16="http://schemas.microsoft.com/office/drawing/2014/main" xmlns="" id="{5B1AB244-3D78-416D-AEF1-35CC4562B7A3}"/>
                </a:ext>
              </a:extLst>
            </p:cNvPr>
            <p:cNvSpPr/>
            <p:nvPr/>
          </p:nvSpPr>
          <p:spPr>
            <a:xfrm>
              <a:off x="385312" y="4941556"/>
              <a:ext cx="22682027" cy="5156192"/>
            </a:xfrm>
            <a:prstGeom prst="roundRect">
              <a:avLst>
                <a:gd name="adj" fmla="val 2239"/>
              </a:avLst>
            </a:prstGeom>
            <a:grp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endParaRPr lang="en-US" sz="48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nvGrpSpPr>
            <p:cNvPr id="4" name="Group 3">
              <a:extLst>
                <a:ext uri="{FF2B5EF4-FFF2-40B4-BE49-F238E27FC236}">
                  <a16:creationId xmlns:a16="http://schemas.microsoft.com/office/drawing/2014/main" xmlns="" id="{B6FC852D-338F-4593-BDAE-4432C24EAC82}"/>
                </a:ext>
              </a:extLst>
            </p:cNvPr>
            <p:cNvGrpSpPr/>
            <p:nvPr/>
          </p:nvGrpSpPr>
          <p:grpSpPr>
            <a:xfrm>
              <a:off x="48567" y="4381499"/>
              <a:ext cx="3991940" cy="1079474"/>
              <a:chOff x="410517" y="4648199"/>
              <a:chExt cx="3991940" cy="1079474"/>
            </a:xfrm>
            <a:grpFill/>
          </p:grpSpPr>
          <p:sp>
            <p:nvSpPr>
              <p:cNvPr id="5" name="Freeform 20">
                <a:extLst>
                  <a:ext uri="{FF2B5EF4-FFF2-40B4-BE49-F238E27FC236}">
                    <a16:creationId xmlns:a16="http://schemas.microsoft.com/office/drawing/2014/main" xmlns="" id="{20085AD8-BD87-4A35-B6D4-9AE383128185}"/>
                  </a:ext>
                </a:extLst>
              </p:cNvPr>
              <p:cNvSpPr>
                <a:spLocks/>
              </p:cNvSpPr>
              <p:nvPr/>
            </p:nvSpPr>
            <p:spPr bwMode="auto">
              <a:xfrm rot="16200000" flipV="1">
                <a:off x="2421084" y="3633167"/>
                <a:ext cx="966341" cy="2996405"/>
              </a:xfrm>
              <a:prstGeom prst="round1Rect">
                <a:avLst/>
              </a:prstGeom>
              <a:grp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6" name="TextBox 5">
                <a:extLst>
                  <a:ext uri="{FF2B5EF4-FFF2-40B4-BE49-F238E27FC236}">
                    <a16:creationId xmlns:a16="http://schemas.microsoft.com/office/drawing/2014/main" xmlns="" id="{F08C0313-9358-457E-845F-D4B035AC31D3}"/>
                  </a:ext>
                </a:extLst>
              </p:cNvPr>
              <p:cNvSpPr txBox="1"/>
              <p:nvPr/>
            </p:nvSpPr>
            <p:spPr>
              <a:xfrm>
                <a:off x="1406054" y="4732063"/>
                <a:ext cx="2872839" cy="800219"/>
              </a:xfrm>
              <a:prstGeom prst="rect">
                <a:avLst/>
              </a:prstGeom>
              <a:grpFill/>
            </p:spPr>
            <p:txBody>
              <a:bodyPr wrap="square" rtlCol="0">
                <a:spAutoFit/>
              </a:bodyPr>
              <a:lstStyle/>
              <a:p>
                <a:pPr algn="ctr"/>
                <a:r>
                  <a:rPr lang="vi-VN" sz="4600" b="1" dirty="0">
                    <a:solidFill>
                      <a:prstClr val="black"/>
                    </a:solidFill>
                    <a:latin typeface="Tahoma" pitchFamily="34" charset="0"/>
                    <a:ea typeface="Tahoma" pitchFamily="34" charset="0"/>
                    <a:cs typeface="Tahoma" pitchFamily="34" charset="0"/>
                  </a:rPr>
                  <a:t>Bài giải</a:t>
                </a:r>
                <a:endParaRPr lang="en-US" sz="4600" b="1" dirty="0">
                  <a:solidFill>
                    <a:prstClr val="black"/>
                  </a:solidFill>
                  <a:latin typeface="Tahoma" pitchFamily="34" charset="0"/>
                  <a:ea typeface="Tahoma" pitchFamily="34" charset="0"/>
                  <a:cs typeface="Tahoma" pitchFamily="34" charset="0"/>
                </a:endParaRPr>
              </a:p>
            </p:txBody>
          </p:sp>
          <p:pic>
            <p:nvPicPr>
              <p:cNvPr id="7" name="Picture 6">
                <a:extLst>
                  <a:ext uri="{FF2B5EF4-FFF2-40B4-BE49-F238E27FC236}">
                    <a16:creationId xmlns:a16="http://schemas.microsoft.com/office/drawing/2014/main" xmlns="" id="{AB75B5B9-D442-4C6E-96A9-9A573FE06D9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410517" y="4648200"/>
                <a:ext cx="1058947" cy="1079473"/>
              </a:xfrm>
              <a:prstGeom prst="round2DiagRect">
                <a:avLst>
                  <a:gd name="adj1" fmla="val 27632"/>
                  <a:gd name="adj2" fmla="val 0"/>
                </a:avLst>
              </a:prstGeom>
              <a:grpFill/>
              <a:ln w="38100" cap="sq">
                <a:solidFill>
                  <a:schemeClr val="accent6">
                    <a:lumMod val="50000"/>
                  </a:schemeClr>
                </a:solidFill>
                <a:miter lim="800000"/>
              </a:ln>
              <a:effectLst>
                <a:outerShdw blurRad="254000" algn="tl" rotWithShape="0">
                  <a:srgbClr val="000000">
                    <a:alpha val="43000"/>
                  </a:srgbClr>
                </a:outerShdw>
              </a:effectLst>
            </p:spPr>
          </p:pic>
        </p:grpSp>
      </p:grpSp>
      <p:grpSp>
        <p:nvGrpSpPr>
          <p:cNvPr id="8" name="Group 7">
            <a:extLst>
              <a:ext uri="{FF2B5EF4-FFF2-40B4-BE49-F238E27FC236}">
                <a16:creationId xmlns:a16="http://schemas.microsoft.com/office/drawing/2014/main" xmlns="" id="{DA8B4DB7-EFF8-4AF8-B0FA-839D4C447E82}"/>
              </a:ext>
            </a:extLst>
          </p:cNvPr>
          <p:cNvGrpSpPr/>
          <p:nvPr/>
        </p:nvGrpSpPr>
        <p:grpSpPr>
          <a:xfrm>
            <a:off x="620483" y="4800597"/>
            <a:ext cx="23556178" cy="1234536"/>
            <a:chOff x="241306" y="2243792"/>
            <a:chExt cx="11778089" cy="617268"/>
          </a:xfrm>
          <a:solidFill>
            <a:srgbClr val="327E3B"/>
          </a:solidFill>
        </p:grpSpPr>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xmlns="" id="{8E77691F-65E4-4D25-99BE-C63849AAC2C4}"/>
                    </a:ext>
                  </a:extLst>
                </p:cNvPr>
                <p:cNvSpPr/>
                <p:nvPr/>
              </p:nvSpPr>
              <p:spPr>
                <a:xfrm>
                  <a:off x="3538287" y="2243792"/>
                  <a:ext cx="2468235" cy="617268"/>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r>
                        <m:rPr>
                          <m:nor/>
                        </m:rPr>
                        <a:rPr lang="en-US" sz="4400" b="1">
                          <a:solidFill>
                            <a:prstClr val="white"/>
                          </a:solidFill>
                          <a:latin typeface="Tahoma" panose="020B0604030504040204" pitchFamily="34" charset="0"/>
                          <a:ea typeface="Tahoma" panose="020B0604030504040204" pitchFamily="34" charset="0"/>
                          <a:cs typeface="Tahoma" panose="020B0604030504040204" pitchFamily="34" charset="0"/>
                        </a:rPr>
                        <m:t> </m:t>
                      </m:r>
                      <m:acc>
                        <m:accPr>
                          <m:chr m:val="⃗"/>
                          <m:ctrlPr>
                            <a:rPr lang="en-US" sz="4400" b="1" i="1">
                              <a:solidFill>
                                <a:prstClr val="white"/>
                              </a:solidFill>
                              <a:latin typeface="Cambria Math"/>
                            </a:rPr>
                          </m:ctrlPr>
                        </m:accPr>
                        <m:e>
                          <m:r>
                            <a:rPr lang="en-US" sz="4400" b="1" i="1">
                              <a:solidFill>
                                <a:prstClr val="white"/>
                              </a:solidFill>
                              <a:latin typeface="Cambria Math" panose="02040503050406030204" pitchFamily="18" charset="0"/>
                            </a:rPr>
                            <m:t>𝑶𝑩</m:t>
                          </m:r>
                        </m:e>
                      </m:acc>
                      <m:r>
                        <a:rPr lang="en-US" sz="4400" b="1" i="1">
                          <a:solidFill>
                            <a:prstClr val="white"/>
                          </a:solidFill>
                          <a:latin typeface="Cambria Math" panose="02040503050406030204" pitchFamily="18" charset="0"/>
                        </a:rPr>
                        <m:t>=</m:t>
                      </m:r>
                      <m:acc>
                        <m:accPr>
                          <m:chr m:val="⃗"/>
                          <m:ctrlPr>
                            <a:rPr lang="en-US" sz="4400" b="1" i="1">
                              <a:solidFill>
                                <a:prstClr val="white"/>
                              </a:solidFill>
                              <a:latin typeface="Cambria Math"/>
                            </a:rPr>
                          </m:ctrlPr>
                        </m:accPr>
                        <m:e>
                          <m:r>
                            <a:rPr lang="en-US" sz="4400" b="1" i="1">
                              <a:solidFill>
                                <a:prstClr val="white"/>
                              </a:solidFill>
                              <a:latin typeface="Cambria Math" panose="02040503050406030204" pitchFamily="18" charset="0"/>
                            </a:rPr>
                            <m:t>𝑫𝑶</m:t>
                          </m:r>
                        </m:e>
                      </m:acc>
                    </m:oMath>
                  </a14:m>
                  <a:r>
                    <a:rPr lang="en-US" sz="4400" b="1" dirty="0">
                      <a:solidFill>
                        <a:prstClr val="white"/>
                      </a:solidFill>
                      <a:latin typeface="Tahoma" pitchFamily="34" charset="0"/>
                      <a:ea typeface="Tahoma" pitchFamily="34" charset="0"/>
                      <a:cs typeface="Tahoma" pitchFamily="34" charset="0"/>
                    </a:rPr>
                    <a:t>.</a:t>
                  </a:r>
                </a:p>
              </p:txBody>
            </p:sp>
          </mc:Choice>
          <mc:Fallback xmlns="">
            <p:sp>
              <p:nvSpPr>
                <p:cNvPr id="9" name="Rectangle 8">
                  <a:extLst>
                    <a:ext uri="{FF2B5EF4-FFF2-40B4-BE49-F238E27FC236}">
                      <a16:creationId xmlns:a16="http://schemas.microsoft.com/office/drawing/2014/main" id="{8E77691F-65E4-4D25-99BE-C63849AAC2C4}"/>
                    </a:ext>
                  </a:extLst>
                </p:cNvPr>
                <p:cNvSpPr>
                  <a:spLocks noRot="1" noChangeAspect="1" noMove="1" noResize="1" noEditPoints="1" noAdjustHandles="1" noChangeArrowheads="1" noChangeShapeType="1" noTextEdit="1"/>
                </p:cNvSpPr>
                <p:nvPr/>
              </p:nvSpPr>
              <p:spPr>
                <a:xfrm>
                  <a:off x="3538287" y="2243792"/>
                  <a:ext cx="2468235" cy="617268"/>
                </a:xfrm>
                <a:prstGeom prst="rect">
                  <a:avLst/>
                </a:prstGeom>
                <a:blipFill>
                  <a:blip r:embed="rId3"/>
                  <a:stretch>
                    <a:fillRect b="-5213"/>
                  </a:stretch>
                </a:blipFill>
                <a:ln w="19050">
                  <a:solidFill>
                    <a:schemeClr val="bg1"/>
                  </a:solidFill>
                </a:ln>
              </p:spPr>
              <p:txBody>
                <a:bodyPr/>
                <a:lstStyle/>
                <a:p>
                  <a:r>
                    <a:rPr lang="en-US">
                      <a:noFill/>
                    </a:rPr>
                    <a:t> </a:t>
                  </a:r>
                </a:p>
              </p:txBody>
            </p:sp>
          </mc:Fallback>
        </mc:AlternateContent>
        <p:sp>
          <p:nvSpPr>
            <p:cNvPr id="10" name="Oval 9">
              <a:extLst>
                <a:ext uri="{FF2B5EF4-FFF2-40B4-BE49-F238E27FC236}">
                  <a16:creationId xmlns:a16="http://schemas.microsoft.com/office/drawing/2014/main" xmlns="" id="{2178679C-83F1-4149-AB69-2BCAF6D951FA}"/>
                </a:ext>
              </a:extLst>
            </p:cNvPr>
            <p:cNvSpPr/>
            <p:nvPr/>
          </p:nvSpPr>
          <p:spPr>
            <a:xfrm>
              <a:off x="3247742" y="2303047"/>
              <a:ext cx="540000" cy="540000"/>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6400" b="1" dirty="0">
                  <a:solidFill>
                    <a:prstClr val="white"/>
                  </a:solidFill>
                  <a:latin typeface="Tahoma" pitchFamily="34" charset="0"/>
                  <a:ea typeface="Tahoma" pitchFamily="34" charset="0"/>
                  <a:cs typeface="Tahoma" pitchFamily="34" charset="0"/>
                </a:rPr>
                <a:t>B</a:t>
              </a:r>
              <a:endParaRPr lang="en-US" sz="6400" dirty="0">
                <a:solidFill>
                  <a:prstClr val="white"/>
                </a:solidFill>
              </a:endParaRPr>
            </a:p>
          </p:txBody>
        </p:sp>
        <mc:AlternateContent xmlns:mc="http://schemas.openxmlformats.org/markup-compatibility/2006" xmlns:a14="http://schemas.microsoft.com/office/drawing/2010/main">
          <mc:Choice Requires="a14">
            <p:sp>
              <p:nvSpPr>
                <p:cNvPr id="11" name="Rectangle 10">
                  <a:extLst>
                    <a:ext uri="{FF2B5EF4-FFF2-40B4-BE49-F238E27FC236}">
                      <a16:creationId xmlns:a16="http://schemas.microsoft.com/office/drawing/2014/main" xmlns="" id="{BF1812F0-72B6-4695-918E-1559D10E093B}"/>
                    </a:ext>
                  </a:extLst>
                </p:cNvPr>
                <p:cNvSpPr/>
                <p:nvPr/>
              </p:nvSpPr>
              <p:spPr>
                <a:xfrm>
                  <a:off x="531851" y="2243792"/>
                  <a:ext cx="2468235" cy="617268"/>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acc>
                        <m:accPr>
                          <m:chr m:val="⃗"/>
                          <m:ctrlPr>
                            <a:rPr lang="en-US" sz="4400" b="1" i="1">
                              <a:solidFill>
                                <a:prstClr val="white"/>
                              </a:solidFill>
                              <a:latin typeface="Cambria Math"/>
                            </a:rPr>
                          </m:ctrlPr>
                        </m:accPr>
                        <m:e>
                          <m:r>
                            <a:rPr lang="en-US" sz="4400" b="1" i="1">
                              <a:solidFill>
                                <a:prstClr val="white"/>
                              </a:solidFill>
                              <a:latin typeface="Cambria Math" panose="02040503050406030204" pitchFamily="18" charset="0"/>
                            </a:rPr>
                            <m:t>𝑨𝑩</m:t>
                          </m:r>
                        </m:e>
                      </m:acc>
                      <m:r>
                        <a:rPr lang="en-US" sz="4400" b="1" i="1">
                          <a:solidFill>
                            <a:prstClr val="white"/>
                          </a:solidFill>
                          <a:latin typeface="Cambria Math" panose="02040503050406030204" pitchFamily="18" charset="0"/>
                        </a:rPr>
                        <m:t>=</m:t>
                      </m:r>
                      <m:acc>
                        <m:accPr>
                          <m:chr m:val="⃗"/>
                          <m:ctrlPr>
                            <a:rPr lang="en-US" sz="4400" b="1" i="1">
                              <a:solidFill>
                                <a:prstClr val="white"/>
                              </a:solidFill>
                              <a:latin typeface="Cambria Math"/>
                            </a:rPr>
                          </m:ctrlPr>
                        </m:accPr>
                        <m:e>
                          <m:r>
                            <a:rPr lang="en-US" sz="4400" b="1" i="1">
                              <a:solidFill>
                                <a:prstClr val="white"/>
                              </a:solidFill>
                              <a:latin typeface="Cambria Math" panose="02040503050406030204" pitchFamily="18" charset="0"/>
                            </a:rPr>
                            <m:t>𝑫𝑪</m:t>
                          </m:r>
                        </m:e>
                      </m:acc>
                    </m:oMath>
                  </a14:m>
                  <a:r>
                    <a:rPr lang="en-US" sz="4400" b="1" dirty="0">
                      <a:solidFill>
                        <a:prstClr val="white"/>
                      </a:solidFill>
                      <a:latin typeface="Tahoma" pitchFamily="34" charset="0"/>
                      <a:ea typeface="Tahoma" pitchFamily="34" charset="0"/>
                      <a:cs typeface="Tahoma" pitchFamily="34" charset="0"/>
                    </a:rPr>
                    <a:t>.</a:t>
                  </a:r>
                </a:p>
              </p:txBody>
            </p:sp>
          </mc:Choice>
          <mc:Fallback xmlns="">
            <p:sp>
              <p:nvSpPr>
                <p:cNvPr id="11" name="Rectangle 10">
                  <a:extLst>
                    <a:ext uri="{FF2B5EF4-FFF2-40B4-BE49-F238E27FC236}">
                      <a16:creationId xmlns:a16="http://schemas.microsoft.com/office/drawing/2014/main" id="{BF1812F0-72B6-4695-918E-1559D10E093B}"/>
                    </a:ext>
                  </a:extLst>
                </p:cNvPr>
                <p:cNvSpPr>
                  <a:spLocks noRot="1" noChangeAspect="1" noMove="1" noResize="1" noEditPoints="1" noAdjustHandles="1" noChangeArrowheads="1" noChangeShapeType="1" noTextEdit="1"/>
                </p:cNvSpPr>
                <p:nvPr/>
              </p:nvSpPr>
              <p:spPr>
                <a:xfrm>
                  <a:off x="531851" y="2243792"/>
                  <a:ext cx="2468235" cy="617268"/>
                </a:xfrm>
                <a:prstGeom prst="rect">
                  <a:avLst/>
                </a:prstGeom>
                <a:blipFill>
                  <a:blip r:embed="rId4"/>
                  <a:stretch>
                    <a:fillRect b="-5213"/>
                  </a:stretch>
                </a:blipFill>
                <a:ln w="19050">
                  <a:solidFill>
                    <a:schemeClr val="bg1"/>
                  </a:solidFill>
                </a:ln>
              </p:spPr>
              <p:txBody>
                <a:bodyPr/>
                <a:lstStyle/>
                <a:p>
                  <a:r>
                    <a:rPr lang="en-US">
                      <a:noFill/>
                    </a:rPr>
                    <a:t> </a:t>
                  </a:r>
                </a:p>
              </p:txBody>
            </p:sp>
          </mc:Fallback>
        </mc:AlternateContent>
        <p:sp>
          <p:nvSpPr>
            <p:cNvPr id="12" name="Oval 11">
              <a:extLst>
                <a:ext uri="{FF2B5EF4-FFF2-40B4-BE49-F238E27FC236}">
                  <a16:creationId xmlns:a16="http://schemas.microsoft.com/office/drawing/2014/main" xmlns="" id="{188947F5-5540-4A85-BACE-6641A507F5A0}"/>
                </a:ext>
              </a:extLst>
            </p:cNvPr>
            <p:cNvSpPr/>
            <p:nvPr/>
          </p:nvSpPr>
          <p:spPr>
            <a:xfrm>
              <a:off x="241306" y="2303047"/>
              <a:ext cx="540000" cy="540000"/>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6400" b="1" dirty="0">
                  <a:solidFill>
                    <a:prstClr val="white"/>
                  </a:solidFill>
                  <a:latin typeface="Tahoma" pitchFamily="34" charset="0"/>
                  <a:ea typeface="Tahoma" pitchFamily="34" charset="0"/>
                  <a:cs typeface="Tahoma" pitchFamily="34" charset="0"/>
                </a:rPr>
                <a:t>A</a:t>
              </a:r>
              <a:endParaRPr lang="en-US" sz="6400" dirty="0">
                <a:solidFill>
                  <a:prstClr val="white"/>
                </a:solidFill>
              </a:endParaRPr>
            </a:p>
          </p:txBody>
        </p:sp>
        <mc:AlternateContent xmlns:mc="http://schemas.openxmlformats.org/markup-compatibility/2006" xmlns:a14="http://schemas.microsoft.com/office/drawing/2010/main">
          <mc:Choice Requires="a14">
            <p:sp>
              <p:nvSpPr>
                <p:cNvPr id="13" name="Rectangle 12">
                  <a:extLst>
                    <a:ext uri="{FF2B5EF4-FFF2-40B4-BE49-F238E27FC236}">
                      <a16:creationId xmlns:a16="http://schemas.microsoft.com/office/drawing/2014/main" xmlns="" id="{E1DB1070-DB60-40AD-900A-04886F77B54F}"/>
                    </a:ext>
                  </a:extLst>
                </p:cNvPr>
                <p:cNvSpPr/>
                <p:nvPr/>
              </p:nvSpPr>
              <p:spPr>
                <a:xfrm>
                  <a:off x="6544723" y="2243792"/>
                  <a:ext cx="2468235" cy="617268"/>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acc>
                        <m:accPr>
                          <m:chr m:val="⃗"/>
                          <m:ctrlPr>
                            <a:rPr lang="en-US" sz="4400" b="1" i="1">
                              <a:solidFill>
                                <a:prstClr val="white"/>
                              </a:solidFill>
                              <a:latin typeface="Cambria Math"/>
                            </a:rPr>
                          </m:ctrlPr>
                        </m:accPr>
                        <m:e>
                          <m:r>
                            <a:rPr lang="en-US" sz="4400" b="1" i="1">
                              <a:solidFill>
                                <a:prstClr val="white"/>
                              </a:solidFill>
                              <a:latin typeface="Cambria Math" panose="02040503050406030204" pitchFamily="18" charset="0"/>
                            </a:rPr>
                            <m:t>𝑶𝑨</m:t>
                          </m:r>
                        </m:e>
                      </m:acc>
                      <m:r>
                        <a:rPr lang="en-US" sz="4400" b="1" i="1">
                          <a:solidFill>
                            <a:prstClr val="white"/>
                          </a:solidFill>
                          <a:latin typeface="Cambria Math" panose="02040503050406030204" pitchFamily="18" charset="0"/>
                        </a:rPr>
                        <m:t>=</m:t>
                      </m:r>
                      <m:acc>
                        <m:accPr>
                          <m:chr m:val="⃗"/>
                          <m:ctrlPr>
                            <a:rPr lang="en-US" sz="4400" b="1" i="1">
                              <a:solidFill>
                                <a:prstClr val="white"/>
                              </a:solidFill>
                              <a:latin typeface="Cambria Math"/>
                            </a:rPr>
                          </m:ctrlPr>
                        </m:accPr>
                        <m:e>
                          <m:r>
                            <a:rPr lang="en-US" sz="4400" b="1" i="1">
                              <a:solidFill>
                                <a:prstClr val="white"/>
                              </a:solidFill>
                              <a:latin typeface="Cambria Math" panose="02040503050406030204" pitchFamily="18" charset="0"/>
                            </a:rPr>
                            <m:t>𝑶𝑪</m:t>
                          </m:r>
                        </m:e>
                      </m:acc>
                    </m:oMath>
                  </a14:m>
                  <a:r>
                    <a:rPr lang="en-US" sz="4400" b="1" dirty="0">
                      <a:solidFill>
                        <a:prstClr val="white"/>
                      </a:solidFill>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13" name="Rectangle 12">
                  <a:extLst>
                    <a:ext uri="{FF2B5EF4-FFF2-40B4-BE49-F238E27FC236}">
                      <a16:creationId xmlns:a16="http://schemas.microsoft.com/office/drawing/2014/main" id="{E1DB1070-DB60-40AD-900A-04886F77B54F}"/>
                    </a:ext>
                  </a:extLst>
                </p:cNvPr>
                <p:cNvSpPr>
                  <a:spLocks noRot="1" noChangeAspect="1" noMove="1" noResize="1" noEditPoints="1" noAdjustHandles="1" noChangeArrowheads="1" noChangeShapeType="1" noTextEdit="1"/>
                </p:cNvSpPr>
                <p:nvPr/>
              </p:nvSpPr>
              <p:spPr>
                <a:xfrm>
                  <a:off x="6544723" y="2243792"/>
                  <a:ext cx="2468235" cy="617268"/>
                </a:xfrm>
                <a:prstGeom prst="rect">
                  <a:avLst/>
                </a:prstGeom>
                <a:blipFill>
                  <a:blip r:embed="rId5"/>
                  <a:stretch>
                    <a:fillRect b="-5213"/>
                  </a:stretch>
                </a:blipFill>
                <a:ln w="19050">
                  <a:solidFill>
                    <a:schemeClr val="bg1"/>
                  </a:solidFill>
                </a:ln>
              </p:spPr>
              <p:txBody>
                <a:bodyPr/>
                <a:lstStyle/>
                <a:p>
                  <a:r>
                    <a:rPr lang="en-US">
                      <a:noFill/>
                    </a:rPr>
                    <a:t> </a:t>
                  </a:r>
                </a:p>
              </p:txBody>
            </p:sp>
          </mc:Fallback>
        </mc:AlternateContent>
        <p:sp>
          <p:nvSpPr>
            <p:cNvPr id="14" name="Oval 13">
              <a:extLst>
                <a:ext uri="{FF2B5EF4-FFF2-40B4-BE49-F238E27FC236}">
                  <a16:creationId xmlns:a16="http://schemas.microsoft.com/office/drawing/2014/main" xmlns="" id="{67BF74FF-3652-4371-9E0B-A97FA806BC48}"/>
                </a:ext>
              </a:extLst>
            </p:cNvPr>
            <p:cNvSpPr/>
            <p:nvPr/>
          </p:nvSpPr>
          <p:spPr>
            <a:xfrm>
              <a:off x="6254178" y="2303047"/>
              <a:ext cx="540000" cy="540000"/>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solidFill>
                    <a:prstClr val="white"/>
                  </a:solidFill>
                  <a:latin typeface="Tahoma" pitchFamily="34" charset="0"/>
                  <a:ea typeface="Tahoma" pitchFamily="34" charset="0"/>
                  <a:cs typeface="Tahoma" pitchFamily="34" charset="0"/>
                </a:rPr>
                <a:t>C</a:t>
              </a:r>
              <a:endParaRPr lang="en-US" sz="6400" dirty="0">
                <a:solidFill>
                  <a:prstClr val="white"/>
                </a:solidFill>
              </a:endParaRPr>
            </a:p>
          </p:txBody>
        </p:sp>
        <mc:AlternateContent xmlns:mc="http://schemas.openxmlformats.org/markup-compatibility/2006" xmlns:a14="http://schemas.microsoft.com/office/drawing/2010/main">
          <mc:Choice Requires="a14">
            <p:sp>
              <p:nvSpPr>
                <p:cNvPr id="15" name="Rectangle 14">
                  <a:extLst>
                    <a:ext uri="{FF2B5EF4-FFF2-40B4-BE49-F238E27FC236}">
                      <a16:creationId xmlns:a16="http://schemas.microsoft.com/office/drawing/2014/main" xmlns="" id="{6DFE3254-D4F7-4AE6-9631-67D4D43B93C6}"/>
                    </a:ext>
                  </a:extLst>
                </p:cNvPr>
                <p:cNvSpPr/>
                <p:nvPr/>
              </p:nvSpPr>
              <p:spPr>
                <a:xfrm>
                  <a:off x="9551160" y="2243792"/>
                  <a:ext cx="2468235" cy="617268"/>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acc>
                        <m:accPr>
                          <m:chr m:val="⃗"/>
                          <m:ctrlPr>
                            <a:rPr lang="en-US" sz="4400" b="1" i="1">
                              <a:solidFill>
                                <a:prstClr val="white"/>
                              </a:solidFill>
                              <a:latin typeface="Cambria Math"/>
                            </a:rPr>
                          </m:ctrlPr>
                        </m:accPr>
                        <m:e>
                          <m:r>
                            <a:rPr lang="en-US" sz="4400" b="1" i="1">
                              <a:solidFill>
                                <a:prstClr val="white"/>
                              </a:solidFill>
                              <a:latin typeface="Cambria Math" panose="02040503050406030204" pitchFamily="18" charset="0"/>
                            </a:rPr>
                            <m:t>𝑪𝑩</m:t>
                          </m:r>
                        </m:e>
                      </m:acc>
                      <m:r>
                        <a:rPr lang="en-US" sz="4400" b="1" i="1">
                          <a:solidFill>
                            <a:prstClr val="white"/>
                          </a:solidFill>
                          <a:latin typeface="Cambria Math" panose="02040503050406030204" pitchFamily="18" charset="0"/>
                        </a:rPr>
                        <m:t>=</m:t>
                      </m:r>
                      <m:acc>
                        <m:accPr>
                          <m:chr m:val="⃗"/>
                          <m:ctrlPr>
                            <a:rPr lang="en-US" sz="4400" b="1" i="1">
                              <a:solidFill>
                                <a:prstClr val="white"/>
                              </a:solidFill>
                              <a:latin typeface="Cambria Math"/>
                            </a:rPr>
                          </m:ctrlPr>
                        </m:accPr>
                        <m:e>
                          <m:r>
                            <a:rPr lang="en-US" sz="4400" b="1" i="1">
                              <a:solidFill>
                                <a:prstClr val="white"/>
                              </a:solidFill>
                              <a:latin typeface="Cambria Math" panose="02040503050406030204" pitchFamily="18" charset="0"/>
                            </a:rPr>
                            <m:t>𝑫𝑨</m:t>
                          </m:r>
                        </m:e>
                      </m:acc>
                    </m:oMath>
                  </a14:m>
                  <a:r>
                    <a:rPr lang="en-US" sz="4400" b="1" dirty="0">
                      <a:solidFill>
                        <a:prstClr val="white"/>
                      </a:solidFill>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15" name="Rectangle 14">
                  <a:extLst>
                    <a:ext uri="{FF2B5EF4-FFF2-40B4-BE49-F238E27FC236}">
                      <a16:creationId xmlns:a16="http://schemas.microsoft.com/office/drawing/2014/main" id="{6DFE3254-D4F7-4AE6-9631-67D4D43B93C6}"/>
                    </a:ext>
                  </a:extLst>
                </p:cNvPr>
                <p:cNvSpPr>
                  <a:spLocks noRot="1" noChangeAspect="1" noMove="1" noResize="1" noEditPoints="1" noAdjustHandles="1" noChangeArrowheads="1" noChangeShapeType="1" noTextEdit="1"/>
                </p:cNvSpPr>
                <p:nvPr/>
              </p:nvSpPr>
              <p:spPr>
                <a:xfrm>
                  <a:off x="9551160" y="2243792"/>
                  <a:ext cx="2468235" cy="617268"/>
                </a:xfrm>
                <a:prstGeom prst="rect">
                  <a:avLst/>
                </a:prstGeom>
                <a:blipFill>
                  <a:blip r:embed="rId6"/>
                  <a:stretch>
                    <a:fillRect b="-5213"/>
                  </a:stretch>
                </a:blipFill>
                <a:ln w="19050">
                  <a:solidFill>
                    <a:schemeClr val="bg1"/>
                  </a:solidFill>
                </a:ln>
              </p:spPr>
              <p:txBody>
                <a:bodyPr/>
                <a:lstStyle/>
                <a:p>
                  <a:r>
                    <a:rPr lang="en-US">
                      <a:noFill/>
                    </a:rPr>
                    <a:t> </a:t>
                  </a:r>
                </a:p>
              </p:txBody>
            </p:sp>
          </mc:Fallback>
        </mc:AlternateContent>
        <p:sp>
          <p:nvSpPr>
            <p:cNvPr id="16" name="Oval 15">
              <a:extLst>
                <a:ext uri="{FF2B5EF4-FFF2-40B4-BE49-F238E27FC236}">
                  <a16:creationId xmlns:a16="http://schemas.microsoft.com/office/drawing/2014/main" xmlns="" id="{4B907C0F-6FC4-4852-8CFD-AD2FACA13C7F}"/>
                </a:ext>
              </a:extLst>
            </p:cNvPr>
            <p:cNvSpPr/>
            <p:nvPr/>
          </p:nvSpPr>
          <p:spPr>
            <a:xfrm>
              <a:off x="9260615" y="2303047"/>
              <a:ext cx="540000" cy="540000"/>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solidFill>
                    <a:prstClr val="white"/>
                  </a:solidFill>
                  <a:latin typeface="Tahoma" pitchFamily="34" charset="0"/>
                  <a:ea typeface="Tahoma" pitchFamily="34" charset="0"/>
                  <a:cs typeface="Tahoma" pitchFamily="34" charset="0"/>
                </a:rPr>
                <a:t>D</a:t>
              </a:r>
              <a:endParaRPr lang="en-US" sz="6400" dirty="0">
                <a:solidFill>
                  <a:prstClr val="white"/>
                </a:solidFill>
              </a:endParaRPr>
            </a:p>
          </p:txBody>
        </p:sp>
      </p:grpSp>
      <p:sp>
        <p:nvSpPr>
          <p:cNvPr id="17" name="Oval 16">
            <a:extLst>
              <a:ext uri="{FF2B5EF4-FFF2-40B4-BE49-F238E27FC236}">
                <a16:creationId xmlns:a16="http://schemas.microsoft.com/office/drawing/2014/main" xmlns="" id="{3AF6DD6E-C69C-4024-A5BF-FE21EA5DD223}"/>
              </a:ext>
            </a:extLst>
          </p:cNvPr>
          <p:cNvSpPr/>
          <p:nvPr/>
        </p:nvSpPr>
        <p:spPr>
          <a:xfrm>
            <a:off x="12646227" y="4938383"/>
            <a:ext cx="1080000" cy="1080000"/>
          </a:xfrm>
          <a:prstGeom prst="ellipse">
            <a:avLst/>
          </a:prstGeom>
          <a:solidFill>
            <a:srgbClr val="FF0000"/>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solidFill>
                  <a:prstClr val="white"/>
                </a:solidFill>
                <a:latin typeface="Tahoma" pitchFamily="34" charset="0"/>
                <a:ea typeface="Tahoma" pitchFamily="34" charset="0"/>
                <a:cs typeface="Tahoma" pitchFamily="34" charset="0"/>
              </a:rPr>
              <a:t>C</a:t>
            </a:r>
            <a:endParaRPr lang="en-US" sz="6400" dirty="0">
              <a:solidFill>
                <a:prstClr val="white"/>
              </a:solidFill>
            </a:endParaRPr>
          </a:p>
        </p:txBody>
      </p:sp>
      <p:grpSp>
        <p:nvGrpSpPr>
          <p:cNvPr id="18" name="Group 17">
            <a:extLst>
              <a:ext uri="{FF2B5EF4-FFF2-40B4-BE49-F238E27FC236}">
                <a16:creationId xmlns:a16="http://schemas.microsoft.com/office/drawing/2014/main" xmlns="" id="{8F06450E-ACA8-42F7-B878-4360BA0CBA71}"/>
              </a:ext>
            </a:extLst>
          </p:cNvPr>
          <p:cNvGrpSpPr/>
          <p:nvPr/>
        </p:nvGrpSpPr>
        <p:grpSpPr>
          <a:xfrm>
            <a:off x="141340" y="2286000"/>
            <a:ext cx="23943880" cy="2401467"/>
            <a:chOff x="923003" y="3917552"/>
            <a:chExt cx="23943880" cy="2401466"/>
          </a:xfrm>
        </p:grpSpPr>
        <p:sp>
          <p:nvSpPr>
            <p:cNvPr id="19" name="Rounded Rectangle 41">
              <a:extLst>
                <a:ext uri="{FF2B5EF4-FFF2-40B4-BE49-F238E27FC236}">
                  <a16:creationId xmlns:a16="http://schemas.microsoft.com/office/drawing/2014/main" xmlns="" id="{CC866FB0-B137-49F3-A47E-0B1A18FC432E}"/>
                </a:ext>
              </a:extLst>
            </p:cNvPr>
            <p:cNvSpPr/>
            <p:nvPr/>
          </p:nvSpPr>
          <p:spPr>
            <a:xfrm>
              <a:off x="1272211" y="4426857"/>
              <a:ext cx="23594672" cy="1892161"/>
            </a:xfrm>
            <a:prstGeom prst="roundRect">
              <a:avLst>
                <a:gd name="adj" fmla="val 10158"/>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400" b="1">
                  <a:solidFill>
                    <a:prstClr val="black"/>
                  </a:solidFill>
                  <a:latin typeface="Tahoma" panose="020B0604030504040204" pitchFamily="34" charset="0"/>
                  <a:ea typeface="Tahoma" panose="020B0604030504040204" pitchFamily="34" charset="0"/>
                  <a:cs typeface="Tahoma" panose="020B0604030504040204" pitchFamily="34" charset="0"/>
                </a:rPr>
                <a:t>                          </a:t>
              </a:r>
              <a:endParaRPr lang="en-US" sz="4800" b="1">
                <a:solidFill>
                  <a:prstClr val="black"/>
                </a:solidFill>
                <a:latin typeface="Tahoma" panose="020B0604030504040204" pitchFamily="34" charset="0"/>
                <a:ea typeface="Tahoma" panose="020B0604030504040204" pitchFamily="34" charset="0"/>
                <a:cs typeface="Tahoma" panose="020B0604030504040204" pitchFamily="34" charset="0"/>
              </a:endParaRPr>
            </a:p>
          </p:txBody>
        </p:sp>
        <p:grpSp>
          <p:nvGrpSpPr>
            <p:cNvPr id="20" name="Group 19">
              <a:extLst>
                <a:ext uri="{FF2B5EF4-FFF2-40B4-BE49-F238E27FC236}">
                  <a16:creationId xmlns:a16="http://schemas.microsoft.com/office/drawing/2014/main" xmlns="" id="{61E96746-B33C-4D41-836E-CA7E0074841E}"/>
                </a:ext>
              </a:extLst>
            </p:cNvPr>
            <p:cNvGrpSpPr/>
            <p:nvPr/>
          </p:nvGrpSpPr>
          <p:grpSpPr>
            <a:xfrm>
              <a:off x="923003" y="3917552"/>
              <a:ext cx="3942102" cy="1040476"/>
              <a:chOff x="923003" y="3917552"/>
              <a:chExt cx="3942102" cy="1040476"/>
            </a:xfrm>
          </p:grpSpPr>
          <p:grpSp>
            <p:nvGrpSpPr>
              <p:cNvPr id="21" name="Group 20">
                <a:extLst>
                  <a:ext uri="{FF2B5EF4-FFF2-40B4-BE49-F238E27FC236}">
                    <a16:creationId xmlns:a16="http://schemas.microsoft.com/office/drawing/2014/main" xmlns="" id="{7719E236-B0D7-442E-8A08-3228625765BF}"/>
                  </a:ext>
                </a:extLst>
              </p:cNvPr>
              <p:cNvGrpSpPr/>
              <p:nvPr/>
            </p:nvGrpSpPr>
            <p:grpSpPr>
              <a:xfrm>
                <a:off x="1362045" y="4022855"/>
                <a:ext cx="3503060" cy="865576"/>
                <a:chOff x="2028795" y="4384805"/>
                <a:chExt cx="3503060" cy="865576"/>
              </a:xfrm>
            </p:grpSpPr>
            <p:sp>
              <p:nvSpPr>
                <p:cNvPr id="23" name="Freeform 20">
                  <a:extLst>
                    <a:ext uri="{FF2B5EF4-FFF2-40B4-BE49-F238E27FC236}">
                      <a16:creationId xmlns:a16="http://schemas.microsoft.com/office/drawing/2014/main" xmlns="" id="{B393AAC4-D254-453D-8479-B404D455FFB8}"/>
                    </a:ext>
                  </a:extLst>
                </p:cNvPr>
                <p:cNvSpPr>
                  <a:spLocks/>
                </p:cNvSpPr>
                <p:nvPr/>
              </p:nvSpPr>
              <p:spPr bwMode="auto">
                <a:xfrm rot="5400000">
                  <a:off x="3364273" y="3082799"/>
                  <a:ext cx="832104" cy="3503060"/>
                </a:xfrm>
                <a:prstGeom prst="round2SameRect">
                  <a:avLst>
                    <a:gd name="adj1" fmla="val 19445"/>
                    <a:gd name="adj2" fmla="val 0"/>
                  </a:avLst>
                </a:prstGeom>
                <a:solidFill>
                  <a:srgbClr val="FFF9BC"/>
                </a:solidFill>
                <a:ln w="57150">
                  <a:solidFill>
                    <a:srgbClr val="91720D"/>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b="1">
                    <a:solidFill>
                      <a:prstClr val="black"/>
                    </a:solidFill>
                    <a:latin typeface="Tahoma" pitchFamily="34" charset="0"/>
                    <a:ea typeface="Tahoma" pitchFamily="34" charset="0"/>
                    <a:cs typeface="Tahoma" pitchFamily="34" charset="0"/>
                  </a:endParaRPr>
                </a:p>
              </p:txBody>
            </p:sp>
            <p:sp>
              <p:nvSpPr>
                <p:cNvPr id="24" name="TextBox 23">
                  <a:extLst>
                    <a:ext uri="{FF2B5EF4-FFF2-40B4-BE49-F238E27FC236}">
                      <a16:creationId xmlns:a16="http://schemas.microsoft.com/office/drawing/2014/main" xmlns="" id="{7641E29D-906E-4634-ADED-96B1E8DA8216}"/>
                    </a:ext>
                  </a:extLst>
                </p:cNvPr>
                <p:cNvSpPr txBox="1"/>
                <p:nvPr/>
              </p:nvSpPr>
              <p:spPr>
                <a:xfrm>
                  <a:off x="2542253" y="4384805"/>
                  <a:ext cx="2895398" cy="800219"/>
                </a:xfrm>
                <a:prstGeom prst="rect">
                  <a:avLst/>
                </a:prstGeom>
                <a:noFill/>
              </p:spPr>
              <p:txBody>
                <a:bodyPr wrap="square" rtlCol="0">
                  <a:spAutoFit/>
                </a:bodyPr>
                <a:lstStyle/>
                <a:p>
                  <a:pPr algn="ctr"/>
                  <a:r>
                    <a:rPr lang="vi-VN" sz="4600" b="1" dirty="0">
                      <a:solidFill>
                        <a:prstClr val="black"/>
                      </a:solidFill>
                      <a:latin typeface="Tahoma" pitchFamily="34" charset="0"/>
                      <a:ea typeface="Tahoma" pitchFamily="34" charset="0"/>
                      <a:cs typeface="Tahoma" pitchFamily="34" charset="0"/>
                    </a:rPr>
                    <a:t>CÂU</a:t>
                  </a:r>
                  <a:r>
                    <a:rPr lang="en-US" sz="4600" b="1" dirty="0">
                      <a:solidFill>
                        <a:prstClr val="black"/>
                      </a:solidFill>
                      <a:latin typeface="Tahoma" pitchFamily="34" charset="0"/>
                      <a:ea typeface="Tahoma" pitchFamily="34" charset="0"/>
                      <a:cs typeface="Tahoma" pitchFamily="34" charset="0"/>
                    </a:rPr>
                    <a:t> 3</a:t>
                  </a:r>
                  <a:r>
                    <a:rPr lang="vi-VN" sz="4600" b="1" dirty="0">
                      <a:solidFill>
                        <a:prstClr val="black"/>
                      </a:solidFill>
                      <a:latin typeface="Tahoma" pitchFamily="34" charset="0"/>
                      <a:ea typeface="Tahoma" pitchFamily="34" charset="0"/>
                      <a:cs typeface="Tahoma" pitchFamily="34" charset="0"/>
                    </a:rPr>
                    <a:t> </a:t>
                  </a:r>
                  <a:endParaRPr lang="en-US" sz="4600" b="1" dirty="0">
                    <a:solidFill>
                      <a:prstClr val="black"/>
                    </a:solidFill>
                    <a:latin typeface="Tahoma" pitchFamily="34" charset="0"/>
                    <a:ea typeface="Tahoma" pitchFamily="34" charset="0"/>
                    <a:cs typeface="Tahoma" pitchFamily="34" charset="0"/>
                  </a:endParaRPr>
                </a:p>
              </p:txBody>
            </p:sp>
          </p:grpSp>
          <p:pic>
            <p:nvPicPr>
              <p:cNvPr id="22" name="Picture 21">
                <a:extLst>
                  <a:ext uri="{FF2B5EF4-FFF2-40B4-BE49-F238E27FC236}">
                    <a16:creationId xmlns:a16="http://schemas.microsoft.com/office/drawing/2014/main" xmlns="" id="{6650C43C-37F7-4A87-880E-749F8F158389}"/>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923003" y="3917552"/>
                <a:ext cx="1076356" cy="1040476"/>
              </a:xfrm>
              <a:prstGeom prst="round2DiagRect">
                <a:avLst>
                  <a:gd name="adj1" fmla="val 30509"/>
                  <a:gd name="adj2" fmla="val 0"/>
                </a:avLst>
              </a:prstGeom>
              <a:ln w="38100" cap="sq">
                <a:solidFill>
                  <a:srgbClr val="91720D"/>
                </a:solidFill>
                <a:miter lim="800000"/>
              </a:ln>
              <a:effectLst>
                <a:outerShdw blurRad="254000" algn="tl" rotWithShape="0">
                  <a:srgbClr val="000000">
                    <a:alpha val="43000"/>
                  </a:srgbClr>
                </a:outerShdw>
              </a:effectLst>
            </p:spPr>
          </p:pic>
        </p:grpSp>
      </p:grpSp>
      <p:sp>
        <p:nvSpPr>
          <p:cNvPr id="27" name="TextBox 26">
            <a:extLst>
              <a:ext uri="{FF2B5EF4-FFF2-40B4-BE49-F238E27FC236}">
                <a16:creationId xmlns:a16="http://schemas.microsoft.com/office/drawing/2014/main" xmlns="" id="{B241A601-B9CB-4799-9262-795745D3C127}"/>
              </a:ext>
            </a:extLst>
          </p:cNvPr>
          <p:cNvSpPr txBox="1"/>
          <p:nvPr/>
        </p:nvSpPr>
        <p:spPr>
          <a:xfrm>
            <a:off x="3503880" y="1695127"/>
            <a:ext cx="184731" cy="754053"/>
          </a:xfrm>
          <a:prstGeom prst="rect">
            <a:avLst/>
          </a:prstGeom>
          <a:noFill/>
        </p:spPr>
        <p:txBody>
          <a:bodyPr wrap="none" rtlCol="0">
            <a:spAutoFit/>
          </a:bodyPr>
          <a:lstStyle/>
          <a:p>
            <a:pPr algn="ctr"/>
            <a:endParaRPr lang="en-US" b="1">
              <a:solidFill>
                <a:prstClr val="white"/>
              </a:solidFill>
              <a:latin typeface="Tahoma" pitchFamily="34" charset="0"/>
              <a:ea typeface="Tahoma" pitchFamily="34" charset="0"/>
              <a:cs typeface="Tahoma" pitchFamily="34" charset="0"/>
            </a:endParaRPr>
          </a:p>
        </p:txBody>
      </p:sp>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xmlns="" id="{1FB11C65-8BD6-48B2-A424-E6F4B06755C4}"/>
                  </a:ext>
                </a:extLst>
              </p:cNvPr>
              <p:cNvSpPr txBox="1"/>
              <p:nvPr/>
            </p:nvSpPr>
            <p:spPr>
              <a:xfrm>
                <a:off x="6966674" y="7587814"/>
                <a:ext cx="16493245" cy="4501489"/>
              </a:xfrm>
              <a:prstGeom prst="rect">
                <a:avLst/>
              </a:prstGeom>
              <a:noFill/>
            </p:spPr>
            <p:txBody>
              <a:bodyPr wrap="square">
                <a:spAutoFit/>
              </a:bodyPr>
              <a:lstStyle/>
              <a:p>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Phân</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tích</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các</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phương</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án</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a:t>
                </a:r>
              </a:p>
              <a:p>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A. </a:t>
                </a:r>
                <a14:m>
                  <m:oMath xmlns:m="http://schemas.openxmlformats.org/officeDocument/2006/math">
                    <m:acc>
                      <m:accPr>
                        <m:chr m:val="⃗"/>
                        <m:ctrlPr>
                          <a:rPr lang="en-US" sz="4400" b="1" i="1">
                            <a:solidFill>
                              <a:prstClr val="black"/>
                            </a:solidFill>
                            <a:latin typeface="Cambria Math"/>
                          </a:rPr>
                        </m:ctrlPr>
                      </m:accPr>
                      <m:e>
                        <m:r>
                          <a:rPr lang="en-US" sz="4400" b="1" i="1">
                            <a:solidFill>
                              <a:prstClr val="black"/>
                            </a:solidFill>
                            <a:latin typeface="Cambria Math" panose="02040503050406030204" pitchFamily="18" charset="0"/>
                          </a:rPr>
                          <m:t>𝑨𝑩</m:t>
                        </m:r>
                      </m:e>
                    </m:acc>
                    <m:r>
                      <a:rPr lang="en-US" sz="4400" b="1" i="1">
                        <a:solidFill>
                          <a:prstClr val="black"/>
                        </a:solidFill>
                        <a:latin typeface="Cambria Math" panose="02040503050406030204" pitchFamily="18" charset="0"/>
                      </a:rPr>
                      <m:t>=</m:t>
                    </m:r>
                    <m:acc>
                      <m:accPr>
                        <m:chr m:val="⃗"/>
                        <m:ctrlPr>
                          <a:rPr lang="en-US" sz="4400" b="1" i="1">
                            <a:solidFill>
                              <a:prstClr val="black"/>
                            </a:solidFill>
                            <a:latin typeface="Cambria Math"/>
                          </a:rPr>
                        </m:ctrlPr>
                      </m:accPr>
                      <m:e>
                        <m:r>
                          <a:rPr lang="en-US" sz="4400" b="1" i="1">
                            <a:solidFill>
                              <a:prstClr val="black"/>
                            </a:solidFill>
                            <a:latin typeface="Cambria Math" panose="02040503050406030204" pitchFamily="18" charset="0"/>
                          </a:rPr>
                          <m:t>𝑫𝑪</m:t>
                        </m:r>
                      </m:e>
                    </m:acc>
                  </m:oMath>
                </a14:m>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đúng</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vì</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chúng</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cùng</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hướng</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và</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cùng</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độ</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dài</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a:t>
                </a:r>
              </a:p>
              <a:p>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B. </a:t>
                </a:r>
                <a14:m>
                  <m:oMath xmlns:m="http://schemas.openxmlformats.org/officeDocument/2006/math">
                    <m:acc>
                      <m:accPr>
                        <m:chr m:val="⃗"/>
                        <m:ctrlPr>
                          <a:rPr lang="en-US" sz="4400" b="1" i="1">
                            <a:solidFill>
                              <a:prstClr val="black"/>
                            </a:solidFill>
                            <a:latin typeface="Cambria Math"/>
                          </a:rPr>
                        </m:ctrlPr>
                      </m:accPr>
                      <m:e>
                        <m:r>
                          <a:rPr lang="en-US" sz="4400" b="1" i="1">
                            <a:solidFill>
                              <a:prstClr val="black"/>
                            </a:solidFill>
                            <a:latin typeface="Cambria Math" panose="02040503050406030204" pitchFamily="18" charset="0"/>
                          </a:rPr>
                          <m:t>𝑶𝑩</m:t>
                        </m:r>
                      </m:e>
                    </m:acc>
                    <m:r>
                      <a:rPr lang="en-US" sz="4400" b="1" i="1">
                        <a:solidFill>
                          <a:prstClr val="black"/>
                        </a:solidFill>
                        <a:latin typeface="Cambria Math" panose="02040503050406030204" pitchFamily="18" charset="0"/>
                      </a:rPr>
                      <m:t>=</m:t>
                    </m:r>
                    <m:acc>
                      <m:accPr>
                        <m:chr m:val="⃗"/>
                        <m:ctrlPr>
                          <a:rPr lang="en-US" sz="4400" b="1" i="1">
                            <a:solidFill>
                              <a:prstClr val="black"/>
                            </a:solidFill>
                            <a:latin typeface="Cambria Math"/>
                          </a:rPr>
                        </m:ctrlPr>
                      </m:accPr>
                      <m:e>
                        <m:r>
                          <a:rPr lang="en-US" sz="4400" b="1" i="1">
                            <a:solidFill>
                              <a:prstClr val="black"/>
                            </a:solidFill>
                            <a:latin typeface="Cambria Math" panose="02040503050406030204" pitchFamily="18" charset="0"/>
                          </a:rPr>
                          <m:t>𝑫𝑶</m:t>
                        </m:r>
                      </m:e>
                    </m:acc>
                  </m:oMath>
                </a14:m>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đúng</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vì</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chúng</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cùng</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hướng</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và</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cùng</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độ</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dài</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a:t>
                </a:r>
              </a:p>
              <a:p>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D.</a:t>
                </a:r>
                <a14:m>
                  <m:oMath xmlns:m="http://schemas.openxmlformats.org/officeDocument/2006/math">
                    <m:r>
                      <a:rPr lang="en-US" sz="4400" b="1" smtClean="0">
                        <a:solidFill>
                          <a:prstClr val="black"/>
                        </a:solidFill>
                        <a:latin typeface="Cambria Math" panose="02040503050406030204" pitchFamily="18" charset="0"/>
                      </a:rPr>
                      <m:t>  </m:t>
                    </m:r>
                    <m:acc>
                      <m:accPr>
                        <m:chr m:val="⃗"/>
                        <m:ctrlPr>
                          <a:rPr lang="en-US" sz="4400" b="1" i="1">
                            <a:solidFill>
                              <a:prstClr val="black"/>
                            </a:solidFill>
                            <a:latin typeface="Cambria Math"/>
                          </a:rPr>
                        </m:ctrlPr>
                      </m:accPr>
                      <m:e>
                        <m:r>
                          <a:rPr lang="en-US" sz="4400" b="1" i="1">
                            <a:solidFill>
                              <a:prstClr val="black"/>
                            </a:solidFill>
                            <a:latin typeface="Cambria Math" panose="02040503050406030204" pitchFamily="18" charset="0"/>
                          </a:rPr>
                          <m:t>𝑪𝑩</m:t>
                        </m:r>
                      </m:e>
                    </m:acc>
                    <m:r>
                      <a:rPr lang="en-US" sz="4400" b="1" i="1">
                        <a:solidFill>
                          <a:prstClr val="black"/>
                        </a:solidFill>
                        <a:latin typeface="Cambria Math" panose="02040503050406030204" pitchFamily="18" charset="0"/>
                      </a:rPr>
                      <m:t>=</m:t>
                    </m:r>
                    <m:acc>
                      <m:accPr>
                        <m:chr m:val="⃗"/>
                        <m:ctrlPr>
                          <a:rPr lang="en-US" sz="4400" b="1" i="1">
                            <a:solidFill>
                              <a:prstClr val="black"/>
                            </a:solidFill>
                            <a:latin typeface="Cambria Math"/>
                          </a:rPr>
                        </m:ctrlPr>
                      </m:accPr>
                      <m:e>
                        <m:r>
                          <a:rPr lang="en-US" sz="4400" b="1" i="1">
                            <a:solidFill>
                              <a:prstClr val="black"/>
                            </a:solidFill>
                            <a:latin typeface="Cambria Math" panose="02040503050406030204" pitchFamily="18" charset="0"/>
                          </a:rPr>
                          <m:t>𝑫𝑨</m:t>
                        </m:r>
                      </m:e>
                    </m:acc>
                  </m:oMath>
                </a14:m>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đúng</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vì</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chúng</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cùng</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hướng</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và</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cùng</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độ</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dài</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a:t>
                </a:r>
              </a:p>
              <a:p>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C. </a:t>
                </a:r>
                <a14:m>
                  <m:oMath xmlns:m="http://schemas.openxmlformats.org/officeDocument/2006/math">
                    <m:acc>
                      <m:accPr>
                        <m:chr m:val="⃗"/>
                        <m:ctrlPr>
                          <a:rPr lang="en-US" sz="4400" b="1" i="1">
                            <a:solidFill>
                              <a:prstClr val="black"/>
                            </a:solidFill>
                            <a:latin typeface="Cambria Math"/>
                          </a:rPr>
                        </m:ctrlPr>
                      </m:accPr>
                      <m:e>
                        <m:r>
                          <a:rPr lang="en-US" sz="4400" b="1" i="1">
                            <a:solidFill>
                              <a:prstClr val="black"/>
                            </a:solidFill>
                            <a:latin typeface="Cambria Math" panose="02040503050406030204" pitchFamily="18" charset="0"/>
                          </a:rPr>
                          <m:t>𝑶𝑨</m:t>
                        </m:r>
                      </m:e>
                    </m:acc>
                    <m:r>
                      <a:rPr lang="en-US" sz="4400" b="1" i="1">
                        <a:solidFill>
                          <a:prstClr val="black"/>
                        </a:solidFill>
                        <a:latin typeface="Cambria Math" panose="02040503050406030204" pitchFamily="18" charset="0"/>
                      </a:rPr>
                      <m:t>=</m:t>
                    </m:r>
                    <m:acc>
                      <m:accPr>
                        <m:chr m:val="⃗"/>
                        <m:ctrlPr>
                          <a:rPr lang="en-US" sz="4400" b="1" i="1">
                            <a:solidFill>
                              <a:prstClr val="black"/>
                            </a:solidFill>
                            <a:latin typeface="Cambria Math"/>
                          </a:rPr>
                        </m:ctrlPr>
                      </m:accPr>
                      <m:e>
                        <m:r>
                          <a:rPr lang="en-US" sz="4400" b="1" i="1">
                            <a:solidFill>
                              <a:prstClr val="black"/>
                            </a:solidFill>
                            <a:latin typeface="Cambria Math" panose="02040503050406030204" pitchFamily="18" charset="0"/>
                          </a:rPr>
                          <m:t>𝑶𝑪</m:t>
                        </m:r>
                      </m:e>
                    </m:acc>
                  </m:oMath>
                </a14:m>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sai</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vì</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chúng</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ngược</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hướng</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a:t>
                </a:r>
              </a:p>
              <a:p>
                <a:endPar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9" name="TextBox 28">
                <a:extLst>
                  <a:ext uri="{FF2B5EF4-FFF2-40B4-BE49-F238E27FC236}">
                    <a16:creationId xmlns:a16="http://schemas.microsoft.com/office/drawing/2014/main" id="{1FB11C65-8BD6-48B2-A424-E6F4B06755C4}"/>
                  </a:ext>
                </a:extLst>
              </p:cNvPr>
              <p:cNvSpPr txBox="1">
                <a:spLocks noRot="1" noChangeAspect="1" noMove="1" noResize="1" noEditPoints="1" noAdjustHandles="1" noChangeArrowheads="1" noChangeShapeType="1" noTextEdit="1"/>
              </p:cNvSpPr>
              <p:nvPr/>
            </p:nvSpPr>
            <p:spPr>
              <a:xfrm>
                <a:off x="6966674" y="7587814"/>
                <a:ext cx="16493245" cy="4501489"/>
              </a:xfrm>
              <a:prstGeom prst="rect">
                <a:avLst/>
              </a:prstGeom>
              <a:blipFill>
                <a:blip r:embed="rId8"/>
                <a:stretch>
                  <a:fillRect l="-1516" t="-284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xmlns="" id="{8AEC0D67-2BCF-492D-9A86-1563DDA0644A}"/>
                  </a:ext>
                </a:extLst>
              </p:cNvPr>
              <p:cNvSpPr txBox="1"/>
              <p:nvPr/>
            </p:nvSpPr>
            <p:spPr>
              <a:xfrm>
                <a:off x="4432650" y="2886660"/>
                <a:ext cx="18841220" cy="1446550"/>
              </a:xfrm>
              <a:prstGeom prst="rect">
                <a:avLst/>
              </a:prstGeom>
              <a:noFill/>
            </p:spPr>
            <p:txBody>
              <a:bodyPr wrap="square">
                <a:spAutoFit/>
              </a:bodyPr>
              <a:lstStyle/>
              <a:p>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Gọi</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solidFill>
                          <a:prstClr val="black"/>
                        </a:solidFill>
                        <a:latin typeface="Cambria Math" panose="02040503050406030204" pitchFamily="18" charset="0"/>
                      </a:rPr>
                      <m:t>𝑶</m:t>
                    </m:r>
                  </m:oMath>
                </a14:m>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là</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giao</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điểm</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của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hai</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đường</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chéo </a:t>
                </a:r>
                <a14:m>
                  <m:oMath xmlns:m="http://schemas.openxmlformats.org/officeDocument/2006/math">
                    <m:r>
                      <a:rPr lang="en-US" sz="4400" b="1" i="1">
                        <a:solidFill>
                          <a:prstClr val="black"/>
                        </a:solidFill>
                        <a:latin typeface="Cambria Math" panose="02040503050406030204" pitchFamily="18" charset="0"/>
                      </a:rPr>
                      <m:t>𝑨𝑪</m:t>
                    </m:r>
                  </m:oMath>
                </a14:m>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và</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solidFill>
                          <a:prstClr val="black"/>
                        </a:solidFill>
                        <a:latin typeface="Cambria Math" panose="02040503050406030204" pitchFamily="18" charset="0"/>
                      </a:rPr>
                      <m:t>𝑩𝑫</m:t>
                    </m:r>
                  </m:oMath>
                </a14:m>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của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hình</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bình</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hành</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solidFill>
                          <a:prstClr val="black"/>
                        </a:solidFill>
                        <a:latin typeface="Cambria Math" panose="02040503050406030204" pitchFamily="18" charset="0"/>
                      </a:rPr>
                      <m:t>𝑨𝑩𝑪𝑫</m:t>
                    </m:r>
                  </m:oMath>
                </a14:m>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Đẳng</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thức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nào</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sau</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đây</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sai</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30" name="TextBox 29">
                <a:extLst>
                  <a:ext uri="{FF2B5EF4-FFF2-40B4-BE49-F238E27FC236}">
                    <a16:creationId xmlns:a16="http://schemas.microsoft.com/office/drawing/2014/main" id="{8AEC0D67-2BCF-492D-9A86-1563DDA0644A}"/>
                  </a:ext>
                </a:extLst>
              </p:cNvPr>
              <p:cNvSpPr txBox="1">
                <a:spLocks noRot="1" noChangeAspect="1" noMove="1" noResize="1" noEditPoints="1" noAdjustHandles="1" noChangeArrowheads="1" noChangeShapeType="1" noTextEdit="1"/>
              </p:cNvSpPr>
              <p:nvPr/>
            </p:nvSpPr>
            <p:spPr>
              <a:xfrm>
                <a:off x="4432650" y="2886660"/>
                <a:ext cx="18841220" cy="1446550"/>
              </a:xfrm>
              <a:prstGeom prst="rect">
                <a:avLst/>
              </a:prstGeom>
              <a:blipFill>
                <a:blip r:embed="rId9"/>
                <a:stretch>
                  <a:fillRect l="-1294" t="-9283" b="-18987"/>
                </a:stretch>
              </a:blipFill>
            </p:spPr>
            <p:txBody>
              <a:bodyPr/>
              <a:lstStyle/>
              <a:p>
                <a:r>
                  <a:rPr lang="en-US">
                    <a:noFill/>
                  </a:rPr>
                  <a:t> </a:t>
                </a:r>
              </a:p>
            </p:txBody>
          </p:sp>
        </mc:Fallback>
      </mc:AlternateContent>
      <p:sp>
        <p:nvSpPr>
          <p:cNvPr id="31" name="TextBox 30">
            <a:extLst>
              <a:ext uri="{FF2B5EF4-FFF2-40B4-BE49-F238E27FC236}">
                <a16:creationId xmlns:a16="http://schemas.microsoft.com/office/drawing/2014/main" xmlns="" id="{73C3CF5C-1143-48B0-96F6-576266D875C3}"/>
              </a:ext>
            </a:extLst>
          </p:cNvPr>
          <p:cNvSpPr txBox="1"/>
          <p:nvPr/>
        </p:nvSpPr>
        <p:spPr>
          <a:xfrm>
            <a:off x="669002" y="1685889"/>
            <a:ext cx="982961" cy="754053"/>
          </a:xfrm>
          <a:prstGeom prst="rect">
            <a:avLst/>
          </a:prstGeom>
          <a:noFill/>
        </p:spPr>
        <p:txBody>
          <a:bodyPr wrap="none" rtlCol="0">
            <a:spAutoFit/>
          </a:bodyPr>
          <a:lstStyle/>
          <a:p>
            <a:pPr algn="ctr"/>
            <a:r>
              <a:rPr lang="en-US" b="1" dirty="0">
                <a:solidFill>
                  <a:prstClr val="white"/>
                </a:solidFill>
                <a:latin typeface="Tahoma" pitchFamily="34" charset="0"/>
                <a:ea typeface="Tahoma" pitchFamily="34" charset="0"/>
                <a:cs typeface="Tahoma" pitchFamily="34" charset="0"/>
              </a:rPr>
              <a:t>III</a:t>
            </a:r>
          </a:p>
        </p:txBody>
      </p:sp>
      <p:pic>
        <p:nvPicPr>
          <p:cNvPr id="33" name="Picture 32">
            <a:extLst>
              <a:ext uri="{FF2B5EF4-FFF2-40B4-BE49-F238E27FC236}">
                <a16:creationId xmlns:a16="http://schemas.microsoft.com/office/drawing/2014/main" xmlns="" id="{EED6C15B-7408-4B3F-863F-60A32BDB8940}"/>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700483" y="8009321"/>
            <a:ext cx="4932871" cy="3054319"/>
          </a:xfrm>
          <a:prstGeom prst="rect">
            <a:avLst/>
          </a:prstGeom>
          <a:noFill/>
          <a:ln>
            <a:noFill/>
          </a:ln>
        </p:spPr>
      </p:pic>
    </p:spTree>
    <p:extLst>
      <p:ext uri="{BB962C8B-B14F-4D97-AF65-F5344CB8AC3E}">
        <p14:creationId xmlns:p14="http://schemas.microsoft.com/office/powerpoint/2010/main" val="280405740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up)">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wipe(down)">
                                      <p:cBhvr>
                                        <p:cTn id="17" dur="500"/>
                                        <p:tgtEl>
                                          <p:spTgt spid="3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wipe(left)">
                                      <p:cBhvr>
                                        <p:cTn id="22" dur="500"/>
                                        <p:tgtEl>
                                          <p:spTgt spid="2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9"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xmlns="" id="{DEB82AE6-AEC7-471B-B78A-1191782FE5EE}"/>
              </a:ext>
            </a:extLst>
          </p:cNvPr>
          <p:cNvGrpSpPr/>
          <p:nvPr/>
        </p:nvGrpSpPr>
        <p:grpSpPr>
          <a:xfrm>
            <a:off x="-94502" y="7938171"/>
            <a:ext cx="23500172" cy="5168229"/>
            <a:chOff x="48567" y="4381494"/>
            <a:chExt cx="23018772" cy="4864955"/>
          </a:xfrm>
          <a:solidFill>
            <a:srgbClr val="DAE3F3"/>
          </a:solidFill>
        </p:grpSpPr>
        <p:sp>
          <p:nvSpPr>
            <p:cNvPr id="3" name="Rounded Rectangle 52">
              <a:extLst>
                <a:ext uri="{FF2B5EF4-FFF2-40B4-BE49-F238E27FC236}">
                  <a16:creationId xmlns:a16="http://schemas.microsoft.com/office/drawing/2014/main" xmlns="" id="{8EC90793-DF17-4A07-A5D2-DB94D58C8AE3}"/>
                </a:ext>
              </a:extLst>
            </p:cNvPr>
            <p:cNvSpPr/>
            <p:nvPr/>
          </p:nvSpPr>
          <p:spPr>
            <a:xfrm>
              <a:off x="842663" y="4941556"/>
              <a:ext cx="22224676" cy="4304893"/>
            </a:xfrm>
            <a:prstGeom prst="roundRect">
              <a:avLst>
                <a:gd name="adj" fmla="val 2239"/>
              </a:avLst>
            </a:prstGeom>
            <a:grp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endParaRPr lang="en-US" sz="48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nvGrpSpPr>
            <p:cNvPr id="4" name="Group 3">
              <a:extLst>
                <a:ext uri="{FF2B5EF4-FFF2-40B4-BE49-F238E27FC236}">
                  <a16:creationId xmlns:a16="http://schemas.microsoft.com/office/drawing/2014/main" xmlns="" id="{7562FFBD-FE77-4735-B718-FA3371130E3F}"/>
                </a:ext>
              </a:extLst>
            </p:cNvPr>
            <p:cNvGrpSpPr/>
            <p:nvPr/>
          </p:nvGrpSpPr>
          <p:grpSpPr>
            <a:xfrm>
              <a:off x="48567" y="4381494"/>
              <a:ext cx="4014975" cy="1184413"/>
              <a:chOff x="410517" y="4648194"/>
              <a:chExt cx="4014975" cy="1184413"/>
            </a:xfrm>
            <a:grpFill/>
          </p:grpSpPr>
          <p:sp>
            <p:nvSpPr>
              <p:cNvPr id="5" name="Freeform 20">
                <a:extLst>
                  <a:ext uri="{FF2B5EF4-FFF2-40B4-BE49-F238E27FC236}">
                    <a16:creationId xmlns:a16="http://schemas.microsoft.com/office/drawing/2014/main" xmlns="" id="{3133C863-4078-4B8D-9552-4D4B3BE93052}"/>
                  </a:ext>
                </a:extLst>
              </p:cNvPr>
              <p:cNvSpPr>
                <a:spLocks/>
              </p:cNvSpPr>
              <p:nvPr/>
            </p:nvSpPr>
            <p:spPr bwMode="auto">
              <a:xfrm rot="16200000" flipV="1">
                <a:off x="2365498" y="3688745"/>
                <a:ext cx="1100545" cy="3019443"/>
              </a:xfrm>
              <a:prstGeom prst="round1Rect">
                <a:avLst/>
              </a:prstGeom>
              <a:grp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6" name="TextBox 5">
                <a:extLst>
                  <a:ext uri="{FF2B5EF4-FFF2-40B4-BE49-F238E27FC236}">
                    <a16:creationId xmlns:a16="http://schemas.microsoft.com/office/drawing/2014/main" xmlns="" id="{49546F6A-11D8-4A99-9EB4-C5D65E0A2719}"/>
                  </a:ext>
                </a:extLst>
              </p:cNvPr>
              <p:cNvSpPr txBox="1"/>
              <p:nvPr/>
            </p:nvSpPr>
            <p:spPr>
              <a:xfrm>
                <a:off x="1461372" y="4732064"/>
                <a:ext cx="2817520" cy="880855"/>
              </a:xfrm>
              <a:prstGeom prst="rect">
                <a:avLst/>
              </a:prstGeom>
              <a:grpFill/>
            </p:spPr>
            <p:txBody>
              <a:bodyPr wrap="square" rtlCol="0">
                <a:spAutoFit/>
              </a:bodyPr>
              <a:lstStyle/>
              <a:p>
                <a:pPr algn="ctr"/>
                <a:r>
                  <a:rPr lang="vi-VN" sz="4600" b="1" dirty="0">
                    <a:solidFill>
                      <a:prstClr val="black"/>
                    </a:solidFill>
                    <a:latin typeface="Tahoma" pitchFamily="34" charset="0"/>
                    <a:ea typeface="Tahoma" pitchFamily="34" charset="0"/>
                    <a:cs typeface="Tahoma" pitchFamily="34" charset="0"/>
                  </a:rPr>
                  <a:t>Bài giải</a:t>
                </a:r>
                <a:endParaRPr lang="en-US" sz="4600" b="1" dirty="0">
                  <a:solidFill>
                    <a:prstClr val="black"/>
                  </a:solidFill>
                  <a:latin typeface="Tahoma" pitchFamily="34" charset="0"/>
                  <a:ea typeface="Tahoma" pitchFamily="34" charset="0"/>
                  <a:cs typeface="Tahoma" pitchFamily="34" charset="0"/>
                </a:endParaRPr>
              </a:p>
            </p:txBody>
          </p:sp>
          <p:pic>
            <p:nvPicPr>
              <p:cNvPr id="7" name="Picture 6">
                <a:extLst>
                  <a:ext uri="{FF2B5EF4-FFF2-40B4-BE49-F238E27FC236}">
                    <a16:creationId xmlns:a16="http://schemas.microsoft.com/office/drawing/2014/main" xmlns="" id="{6F515284-21E0-44AF-AAEA-E1929AD3468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410517" y="4648201"/>
                <a:ext cx="1058948" cy="1184406"/>
              </a:xfrm>
              <a:prstGeom prst="round2DiagRect">
                <a:avLst>
                  <a:gd name="adj1" fmla="val 27632"/>
                  <a:gd name="adj2" fmla="val 0"/>
                </a:avLst>
              </a:prstGeom>
              <a:grpFill/>
              <a:ln w="38100" cap="sq">
                <a:solidFill>
                  <a:schemeClr val="accent6">
                    <a:lumMod val="50000"/>
                  </a:schemeClr>
                </a:solidFill>
                <a:miter lim="800000"/>
              </a:ln>
              <a:effectLst>
                <a:outerShdw blurRad="254000" algn="tl" rotWithShape="0">
                  <a:srgbClr val="000000">
                    <a:alpha val="43000"/>
                  </a:srgbClr>
                </a:outerShdw>
              </a:effectLst>
            </p:spPr>
          </p:pic>
        </p:grpSp>
      </p:grpSp>
      <p:grpSp>
        <p:nvGrpSpPr>
          <p:cNvPr id="8" name="Group 7">
            <a:extLst>
              <a:ext uri="{FF2B5EF4-FFF2-40B4-BE49-F238E27FC236}">
                <a16:creationId xmlns:a16="http://schemas.microsoft.com/office/drawing/2014/main" xmlns="" id="{0DA79702-BC73-45DD-8B0D-06F87A7F6834}"/>
              </a:ext>
            </a:extLst>
          </p:cNvPr>
          <p:cNvGrpSpPr/>
          <p:nvPr/>
        </p:nvGrpSpPr>
        <p:grpSpPr>
          <a:xfrm>
            <a:off x="460996" y="4585371"/>
            <a:ext cx="22999594" cy="1234536"/>
            <a:chOff x="241306" y="2243792"/>
            <a:chExt cx="11499797" cy="617268"/>
          </a:xfrm>
          <a:solidFill>
            <a:srgbClr val="327E3B"/>
          </a:solidFill>
        </p:grpSpPr>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xmlns="" id="{FB0C42A7-D65C-4CAC-9A0D-3A94CCB1A1A2}"/>
                    </a:ext>
                  </a:extLst>
                </p:cNvPr>
                <p:cNvSpPr/>
                <p:nvPr/>
              </p:nvSpPr>
              <p:spPr>
                <a:xfrm>
                  <a:off x="6637226" y="2243792"/>
                  <a:ext cx="5103877" cy="617268"/>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prstClr val="white"/>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sz="4400" b="1" i="1">
                              <a:solidFill>
                                <a:prstClr val="white"/>
                              </a:solidFill>
                              <a:latin typeface="Cambria Math"/>
                            </a:rPr>
                          </m:ctrlPr>
                        </m:accPr>
                        <m:e>
                          <m:r>
                            <a:rPr lang="en-US" sz="4400" b="1" i="1">
                              <a:solidFill>
                                <a:prstClr val="white"/>
                              </a:solidFill>
                              <a:latin typeface="Cambria Math" panose="02040503050406030204" pitchFamily="18" charset="0"/>
                            </a:rPr>
                            <m:t>𝑨𝑩</m:t>
                          </m:r>
                        </m:e>
                      </m:acc>
                    </m:oMath>
                  </a14:m>
                  <a:r>
                    <a:rPr lang="en-US" sz="4400" b="1" dirty="0">
                      <a:solidFill>
                        <a:prstClr val="white"/>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white"/>
                      </a:solidFill>
                      <a:latin typeface="Tahoma" panose="020B0604030504040204" pitchFamily="34" charset="0"/>
                      <a:ea typeface="Tahoma" panose="020B0604030504040204" pitchFamily="34" charset="0"/>
                      <a:cs typeface="Tahoma" panose="020B0604030504040204" pitchFamily="34" charset="0"/>
                    </a:rPr>
                    <a:t>và</a:t>
                  </a:r>
                  <a:r>
                    <a:rPr lang="en-US" sz="4400" b="1" dirty="0">
                      <a:solidFill>
                        <a:prstClr val="white"/>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sz="4400" b="1" i="1">
                              <a:solidFill>
                                <a:prstClr val="white"/>
                              </a:solidFill>
                              <a:latin typeface="Cambria Math"/>
                            </a:rPr>
                          </m:ctrlPr>
                        </m:accPr>
                        <m:e>
                          <m:r>
                            <a:rPr lang="en-US" sz="4400" b="1" i="1">
                              <a:solidFill>
                                <a:prstClr val="white"/>
                              </a:solidFill>
                              <a:latin typeface="Cambria Math" panose="02040503050406030204" pitchFamily="18" charset="0"/>
                            </a:rPr>
                            <m:t>𝑪𝑫</m:t>
                          </m:r>
                        </m:e>
                      </m:acc>
                    </m:oMath>
                  </a14:m>
                  <a:r>
                    <a:rPr lang="en-US" sz="4400" b="1" dirty="0">
                      <a:solidFill>
                        <a:prstClr val="white"/>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white"/>
                      </a:solidFill>
                      <a:latin typeface="Tahoma" panose="020B0604030504040204" pitchFamily="34" charset="0"/>
                      <a:ea typeface="Tahoma" panose="020B0604030504040204" pitchFamily="34" charset="0"/>
                      <a:cs typeface="Tahoma" panose="020B0604030504040204" pitchFamily="34" charset="0"/>
                    </a:rPr>
                    <a:t>cùng</a:t>
                  </a:r>
                  <a:r>
                    <a:rPr lang="en-US" sz="4400" b="1" dirty="0">
                      <a:solidFill>
                        <a:prstClr val="white"/>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white"/>
                      </a:solidFill>
                      <a:latin typeface="Tahoma" panose="020B0604030504040204" pitchFamily="34" charset="0"/>
                      <a:ea typeface="Tahoma" panose="020B0604030504040204" pitchFamily="34" charset="0"/>
                      <a:cs typeface="Tahoma" panose="020B0604030504040204" pitchFamily="34" charset="0"/>
                    </a:rPr>
                    <a:t>hướng</a:t>
                  </a:r>
                  <a:r>
                    <a:rPr lang="en-US" sz="4400" b="1" dirty="0">
                      <a:solidFill>
                        <a:prstClr val="white"/>
                      </a:solidFill>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9" name="Rectangle 8">
                  <a:extLst>
                    <a:ext uri="{FF2B5EF4-FFF2-40B4-BE49-F238E27FC236}">
                      <a16:creationId xmlns:a16="http://schemas.microsoft.com/office/drawing/2014/main" id="{FB0C42A7-D65C-4CAC-9A0D-3A94CCB1A1A2}"/>
                    </a:ext>
                  </a:extLst>
                </p:cNvPr>
                <p:cNvSpPr>
                  <a:spLocks noRot="1" noChangeAspect="1" noMove="1" noResize="1" noEditPoints="1" noAdjustHandles="1" noChangeArrowheads="1" noChangeShapeType="1" noTextEdit="1"/>
                </p:cNvSpPr>
                <p:nvPr/>
              </p:nvSpPr>
              <p:spPr>
                <a:xfrm>
                  <a:off x="6637226" y="2243792"/>
                  <a:ext cx="5103877" cy="617268"/>
                </a:xfrm>
                <a:prstGeom prst="rect">
                  <a:avLst/>
                </a:prstGeom>
                <a:blipFill>
                  <a:blip r:embed="rId3"/>
                  <a:stretch>
                    <a:fillRect b="-5213"/>
                  </a:stretch>
                </a:blipFill>
                <a:ln w="19050">
                  <a:solidFill>
                    <a:schemeClr val="bg1"/>
                  </a:solidFill>
                </a:ln>
              </p:spPr>
              <p:txBody>
                <a:bodyPr/>
                <a:lstStyle/>
                <a:p>
                  <a:r>
                    <a:rPr lang="en-US">
                      <a:noFill/>
                    </a:rPr>
                    <a:t> </a:t>
                  </a:r>
                </a:p>
              </p:txBody>
            </p:sp>
          </mc:Fallback>
        </mc:AlternateContent>
        <p:sp>
          <p:nvSpPr>
            <p:cNvPr id="10" name="Oval 9">
              <a:extLst>
                <a:ext uri="{FF2B5EF4-FFF2-40B4-BE49-F238E27FC236}">
                  <a16:creationId xmlns:a16="http://schemas.microsoft.com/office/drawing/2014/main" xmlns="" id="{C74B8A5C-5EC7-4D8A-A650-84DAC943F49E}"/>
                </a:ext>
              </a:extLst>
            </p:cNvPr>
            <p:cNvSpPr/>
            <p:nvPr/>
          </p:nvSpPr>
          <p:spPr>
            <a:xfrm>
              <a:off x="6254178" y="2279571"/>
              <a:ext cx="540000" cy="540000"/>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6400" b="1" dirty="0">
                  <a:solidFill>
                    <a:prstClr val="white"/>
                  </a:solidFill>
                  <a:latin typeface="Tahoma" pitchFamily="34" charset="0"/>
                  <a:ea typeface="Tahoma" pitchFamily="34" charset="0"/>
                  <a:cs typeface="Tahoma" pitchFamily="34" charset="0"/>
                </a:rPr>
                <a:t>B</a:t>
              </a:r>
              <a:endParaRPr lang="en-US" sz="6400" dirty="0">
                <a:solidFill>
                  <a:prstClr val="white"/>
                </a:solidFill>
              </a:endParaRPr>
            </a:p>
          </p:txBody>
        </p:sp>
        <mc:AlternateContent xmlns:mc="http://schemas.openxmlformats.org/markup-compatibility/2006" xmlns:a14="http://schemas.microsoft.com/office/drawing/2010/main">
          <mc:Choice Requires="a14">
            <p:sp>
              <p:nvSpPr>
                <p:cNvPr id="11" name="Rectangle 10">
                  <a:extLst>
                    <a:ext uri="{FF2B5EF4-FFF2-40B4-BE49-F238E27FC236}">
                      <a16:creationId xmlns:a16="http://schemas.microsoft.com/office/drawing/2014/main" xmlns="" id="{B3619AB8-54F6-481A-B57C-7747834DD824}"/>
                    </a:ext>
                  </a:extLst>
                </p:cNvPr>
                <p:cNvSpPr/>
                <p:nvPr/>
              </p:nvSpPr>
              <p:spPr>
                <a:xfrm>
                  <a:off x="531851" y="2243792"/>
                  <a:ext cx="5044541" cy="617268"/>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prstClr val="white"/>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sz="4400" b="1" i="1">
                              <a:solidFill>
                                <a:prstClr val="white"/>
                              </a:solidFill>
                              <a:latin typeface="Cambria Math"/>
                            </a:rPr>
                          </m:ctrlPr>
                        </m:accPr>
                        <m:e>
                          <m:r>
                            <a:rPr lang="en-US" sz="4400" b="1" i="1">
                              <a:solidFill>
                                <a:prstClr val="white"/>
                              </a:solidFill>
                              <a:latin typeface="Cambria Math" panose="02040503050406030204" pitchFamily="18" charset="0"/>
                            </a:rPr>
                            <m:t>𝑨𝑩</m:t>
                          </m:r>
                        </m:e>
                      </m:acc>
                    </m:oMath>
                  </a14:m>
                  <a:r>
                    <a:rPr lang="en-US" sz="4400" b="1" dirty="0">
                      <a:solidFill>
                        <a:prstClr val="white"/>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white"/>
                      </a:solidFill>
                      <a:latin typeface="Tahoma" panose="020B0604030504040204" pitchFamily="34" charset="0"/>
                      <a:ea typeface="Tahoma" panose="020B0604030504040204" pitchFamily="34" charset="0"/>
                      <a:cs typeface="Tahoma" panose="020B0604030504040204" pitchFamily="34" charset="0"/>
                    </a:rPr>
                    <a:t>và</a:t>
                  </a:r>
                  <a:r>
                    <a:rPr lang="en-US" sz="4400" b="1" dirty="0">
                      <a:solidFill>
                        <a:prstClr val="white"/>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sz="4400" b="1" i="1">
                              <a:solidFill>
                                <a:prstClr val="white"/>
                              </a:solidFill>
                              <a:latin typeface="Cambria Math"/>
                            </a:rPr>
                          </m:ctrlPr>
                        </m:accPr>
                        <m:e>
                          <m:r>
                            <a:rPr lang="en-US" sz="4400" b="1" i="1">
                              <a:solidFill>
                                <a:prstClr val="white"/>
                              </a:solidFill>
                              <a:latin typeface="Cambria Math" panose="02040503050406030204" pitchFamily="18" charset="0"/>
                            </a:rPr>
                            <m:t>𝑪𝑫</m:t>
                          </m:r>
                        </m:e>
                      </m:acc>
                    </m:oMath>
                  </a14:m>
                  <a:r>
                    <a:rPr lang="en-US" sz="4400" b="1" dirty="0">
                      <a:solidFill>
                        <a:prstClr val="white"/>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white"/>
                      </a:solidFill>
                      <a:latin typeface="Tahoma" panose="020B0604030504040204" pitchFamily="34" charset="0"/>
                      <a:ea typeface="Tahoma" panose="020B0604030504040204" pitchFamily="34" charset="0"/>
                      <a:cs typeface="Tahoma" panose="020B0604030504040204" pitchFamily="34" charset="0"/>
                    </a:rPr>
                    <a:t>cùng</a:t>
                  </a:r>
                  <a:r>
                    <a:rPr lang="en-US" sz="4400" b="1" dirty="0">
                      <a:solidFill>
                        <a:prstClr val="white"/>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white"/>
                      </a:solidFill>
                      <a:latin typeface="Tahoma" panose="020B0604030504040204" pitchFamily="34" charset="0"/>
                      <a:ea typeface="Tahoma" panose="020B0604030504040204" pitchFamily="34" charset="0"/>
                      <a:cs typeface="Tahoma" panose="020B0604030504040204" pitchFamily="34" charset="0"/>
                    </a:rPr>
                    <a:t>phương</a:t>
                  </a:r>
                  <a:r>
                    <a:rPr lang="en-US" sz="4400" b="1" dirty="0">
                      <a:solidFill>
                        <a:prstClr val="white"/>
                      </a:solidFill>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11" name="Rectangle 10">
                  <a:extLst>
                    <a:ext uri="{FF2B5EF4-FFF2-40B4-BE49-F238E27FC236}">
                      <a16:creationId xmlns:a16="http://schemas.microsoft.com/office/drawing/2014/main" id="{B3619AB8-54F6-481A-B57C-7747834DD824}"/>
                    </a:ext>
                  </a:extLst>
                </p:cNvPr>
                <p:cNvSpPr>
                  <a:spLocks noRot="1" noChangeAspect="1" noMove="1" noResize="1" noEditPoints="1" noAdjustHandles="1" noChangeArrowheads="1" noChangeShapeType="1" noTextEdit="1"/>
                </p:cNvSpPr>
                <p:nvPr/>
              </p:nvSpPr>
              <p:spPr>
                <a:xfrm>
                  <a:off x="531851" y="2243792"/>
                  <a:ext cx="5044541" cy="617268"/>
                </a:xfrm>
                <a:prstGeom prst="rect">
                  <a:avLst/>
                </a:prstGeom>
                <a:blipFill>
                  <a:blip r:embed="rId4"/>
                  <a:stretch>
                    <a:fillRect b="-5213"/>
                  </a:stretch>
                </a:blipFill>
                <a:ln w="19050">
                  <a:solidFill>
                    <a:schemeClr val="bg1"/>
                  </a:solidFill>
                </a:ln>
              </p:spPr>
              <p:txBody>
                <a:bodyPr/>
                <a:lstStyle/>
                <a:p>
                  <a:r>
                    <a:rPr lang="en-US">
                      <a:noFill/>
                    </a:rPr>
                    <a:t> </a:t>
                  </a:r>
                </a:p>
              </p:txBody>
            </p:sp>
          </mc:Fallback>
        </mc:AlternateContent>
        <p:sp>
          <p:nvSpPr>
            <p:cNvPr id="12" name="Oval 11">
              <a:extLst>
                <a:ext uri="{FF2B5EF4-FFF2-40B4-BE49-F238E27FC236}">
                  <a16:creationId xmlns:a16="http://schemas.microsoft.com/office/drawing/2014/main" xmlns="" id="{9FD56429-64B0-4D11-A1D9-849C0D79D914}"/>
                </a:ext>
              </a:extLst>
            </p:cNvPr>
            <p:cNvSpPr/>
            <p:nvPr/>
          </p:nvSpPr>
          <p:spPr>
            <a:xfrm>
              <a:off x="241306" y="2303047"/>
              <a:ext cx="540000" cy="540000"/>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6400" b="1" dirty="0">
                  <a:solidFill>
                    <a:prstClr val="white"/>
                  </a:solidFill>
                  <a:latin typeface="Tahoma" pitchFamily="34" charset="0"/>
                  <a:ea typeface="Tahoma" pitchFamily="34" charset="0"/>
                  <a:cs typeface="Tahoma" pitchFamily="34" charset="0"/>
                </a:rPr>
                <a:t>A</a:t>
              </a:r>
              <a:endParaRPr lang="en-US" sz="6400" dirty="0">
                <a:solidFill>
                  <a:prstClr val="white"/>
                </a:solidFill>
              </a:endParaRPr>
            </a:p>
          </p:txBody>
        </p:sp>
      </p:grpSp>
      <p:grpSp>
        <p:nvGrpSpPr>
          <p:cNvPr id="14" name="Group 13">
            <a:extLst>
              <a:ext uri="{FF2B5EF4-FFF2-40B4-BE49-F238E27FC236}">
                <a16:creationId xmlns:a16="http://schemas.microsoft.com/office/drawing/2014/main" xmlns="" id="{97A230B1-3214-42A4-BF48-E31182151FA4}"/>
              </a:ext>
            </a:extLst>
          </p:cNvPr>
          <p:cNvGrpSpPr/>
          <p:nvPr/>
        </p:nvGrpSpPr>
        <p:grpSpPr>
          <a:xfrm>
            <a:off x="141340" y="2057400"/>
            <a:ext cx="23943880" cy="2203072"/>
            <a:chOff x="923003" y="3917552"/>
            <a:chExt cx="23943880" cy="2506965"/>
          </a:xfrm>
        </p:grpSpPr>
        <p:sp>
          <p:nvSpPr>
            <p:cNvPr id="15" name="Rounded Rectangle 41">
              <a:extLst>
                <a:ext uri="{FF2B5EF4-FFF2-40B4-BE49-F238E27FC236}">
                  <a16:creationId xmlns:a16="http://schemas.microsoft.com/office/drawing/2014/main" xmlns="" id="{8EE06E5B-F42B-4A33-B714-81E567F4D072}"/>
                </a:ext>
              </a:extLst>
            </p:cNvPr>
            <p:cNvSpPr/>
            <p:nvPr/>
          </p:nvSpPr>
          <p:spPr>
            <a:xfrm>
              <a:off x="1272211" y="4426857"/>
              <a:ext cx="23594672" cy="1997660"/>
            </a:xfrm>
            <a:prstGeom prst="roundRect">
              <a:avLst>
                <a:gd name="adj" fmla="val 10158"/>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400" b="1">
                  <a:solidFill>
                    <a:prstClr val="black"/>
                  </a:solidFill>
                  <a:latin typeface="Tahoma" panose="020B0604030504040204" pitchFamily="34" charset="0"/>
                  <a:ea typeface="Tahoma" panose="020B0604030504040204" pitchFamily="34" charset="0"/>
                  <a:cs typeface="Tahoma" panose="020B0604030504040204" pitchFamily="34" charset="0"/>
                </a:rPr>
                <a:t>                          </a:t>
              </a:r>
              <a:endParaRPr lang="en-US" sz="4800" b="1">
                <a:solidFill>
                  <a:prstClr val="black"/>
                </a:solidFill>
                <a:latin typeface="Tahoma" panose="020B0604030504040204" pitchFamily="34" charset="0"/>
                <a:ea typeface="Tahoma" panose="020B0604030504040204" pitchFamily="34" charset="0"/>
                <a:cs typeface="Tahoma" panose="020B0604030504040204" pitchFamily="34" charset="0"/>
              </a:endParaRPr>
            </a:p>
          </p:txBody>
        </p:sp>
        <p:grpSp>
          <p:nvGrpSpPr>
            <p:cNvPr id="16" name="Group 15">
              <a:extLst>
                <a:ext uri="{FF2B5EF4-FFF2-40B4-BE49-F238E27FC236}">
                  <a16:creationId xmlns:a16="http://schemas.microsoft.com/office/drawing/2014/main" xmlns="" id="{30493BF6-34C0-45F2-8FB7-B7F144687DAE}"/>
                </a:ext>
              </a:extLst>
            </p:cNvPr>
            <p:cNvGrpSpPr/>
            <p:nvPr/>
          </p:nvGrpSpPr>
          <p:grpSpPr>
            <a:xfrm>
              <a:off x="923003" y="3917552"/>
              <a:ext cx="4029041" cy="1111156"/>
              <a:chOff x="923003" y="3917552"/>
              <a:chExt cx="4029041" cy="1111156"/>
            </a:xfrm>
          </p:grpSpPr>
          <p:grpSp>
            <p:nvGrpSpPr>
              <p:cNvPr id="17" name="Group 16">
                <a:extLst>
                  <a:ext uri="{FF2B5EF4-FFF2-40B4-BE49-F238E27FC236}">
                    <a16:creationId xmlns:a16="http://schemas.microsoft.com/office/drawing/2014/main" xmlns="" id="{845F444A-634F-41D3-8BAE-FDC1B3FD945C}"/>
                  </a:ext>
                </a:extLst>
              </p:cNvPr>
              <p:cNvGrpSpPr/>
              <p:nvPr/>
            </p:nvGrpSpPr>
            <p:grpSpPr>
              <a:xfrm>
                <a:off x="1448984" y="4075060"/>
                <a:ext cx="3503060" cy="953648"/>
                <a:chOff x="2115734" y="4437010"/>
                <a:chExt cx="3503060" cy="953648"/>
              </a:xfrm>
            </p:grpSpPr>
            <p:sp>
              <p:nvSpPr>
                <p:cNvPr id="19" name="Freeform 20">
                  <a:extLst>
                    <a:ext uri="{FF2B5EF4-FFF2-40B4-BE49-F238E27FC236}">
                      <a16:creationId xmlns:a16="http://schemas.microsoft.com/office/drawing/2014/main" xmlns="" id="{C202490D-5AF0-419F-9F35-52A40574972A}"/>
                    </a:ext>
                  </a:extLst>
                </p:cNvPr>
                <p:cNvSpPr>
                  <a:spLocks/>
                </p:cNvSpPr>
                <p:nvPr/>
              </p:nvSpPr>
              <p:spPr bwMode="auto">
                <a:xfrm rot="5400000">
                  <a:off x="3425781" y="3126963"/>
                  <a:ext cx="882966" cy="3503060"/>
                </a:xfrm>
                <a:prstGeom prst="round2SameRect">
                  <a:avLst>
                    <a:gd name="adj1" fmla="val 19445"/>
                    <a:gd name="adj2" fmla="val 0"/>
                  </a:avLst>
                </a:prstGeom>
                <a:solidFill>
                  <a:srgbClr val="FFF9BC"/>
                </a:solidFill>
                <a:ln w="57150">
                  <a:solidFill>
                    <a:srgbClr val="91720D"/>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b="1">
                    <a:solidFill>
                      <a:prstClr val="black"/>
                    </a:solidFill>
                    <a:latin typeface="Tahoma" pitchFamily="34" charset="0"/>
                    <a:ea typeface="Tahoma" pitchFamily="34" charset="0"/>
                    <a:cs typeface="Tahoma" pitchFamily="34" charset="0"/>
                  </a:endParaRPr>
                </a:p>
              </p:txBody>
            </p:sp>
            <p:sp>
              <p:nvSpPr>
                <p:cNvPr id="20" name="TextBox 19">
                  <a:extLst>
                    <a:ext uri="{FF2B5EF4-FFF2-40B4-BE49-F238E27FC236}">
                      <a16:creationId xmlns:a16="http://schemas.microsoft.com/office/drawing/2014/main" xmlns="" id="{5B483DCE-626C-42FE-8324-5C1C5BBDC4E1}"/>
                    </a:ext>
                  </a:extLst>
                </p:cNvPr>
                <p:cNvSpPr txBox="1"/>
                <p:nvPr/>
              </p:nvSpPr>
              <p:spPr>
                <a:xfrm>
                  <a:off x="2542254" y="4480056"/>
                  <a:ext cx="2895398" cy="910602"/>
                </a:xfrm>
                <a:prstGeom prst="rect">
                  <a:avLst/>
                </a:prstGeom>
                <a:noFill/>
              </p:spPr>
              <p:txBody>
                <a:bodyPr wrap="square" rtlCol="0">
                  <a:spAutoFit/>
                </a:bodyPr>
                <a:lstStyle/>
                <a:p>
                  <a:pPr algn="ctr"/>
                  <a:r>
                    <a:rPr lang="vi-VN" sz="4600" b="1" dirty="0">
                      <a:solidFill>
                        <a:prstClr val="black"/>
                      </a:solidFill>
                      <a:latin typeface="Tahoma" pitchFamily="34" charset="0"/>
                      <a:ea typeface="Tahoma" pitchFamily="34" charset="0"/>
                      <a:cs typeface="Tahoma" pitchFamily="34" charset="0"/>
                    </a:rPr>
                    <a:t>CÂU</a:t>
                  </a:r>
                  <a:r>
                    <a:rPr lang="en-US" sz="4600" b="1" dirty="0">
                      <a:solidFill>
                        <a:prstClr val="black"/>
                      </a:solidFill>
                      <a:latin typeface="Tahoma" pitchFamily="34" charset="0"/>
                      <a:ea typeface="Tahoma" pitchFamily="34" charset="0"/>
                      <a:cs typeface="Tahoma" pitchFamily="34" charset="0"/>
                    </a:rPr>
                    <a:t> 4</a:t>
                  </a:r>
                  <a:r>
                    <a:rPr lang="vi-VN" sz="4600" b="1" dirty="0">
                      <a:solidFill>
                        <a:prstClr val="black"/>
                      </a:solidFill>
                      <a:latin typeface="Tahoma" pitchFamily="34" charset="0"/>
                      <a:ea typeface="Tahoma" pitchFamily="34" charset="0"/>
                      <a:cs typeface="Tahoma" pitchFamily="34" charset="0"/>
                    </a:rPr>
                    <a:t> </a:t>
                  </a:r>
                  <a:endParaRPr lang="en-US" sz="4600" b="1" dirty="0">
                    <a:solidFill>
                      <a:prstClr val="black"/>
                    </a:solidFill>
                    <a:latin typeface="Tahoma" pitchFamily="34" charset="0"/>
                    <a:ea typeface="Tahoma" pitchFamily="34" charset="0"/>
                    <a:cs typeface="Tahoma" pitchFamily="34" charset="0"/>
                  </a:endParaRPr>
                </a:p>
              </p:txBody>
            </p:sp>
          </p:grpSp>
          <p:pic>
            <p:nvPicPr>
              <p:cNvPr id="18" name="Picture 17">
                <a:extLst>
                  <a:ext uri="{FF2B5EF4-FFF2-40B4-BE49-F238E27FC236}">
                    <a16:creationId xmlns:a16="http://schemas.microsoft.com/office/drawing/2014/main" xmlns="" id="{74605736-4062-48B7-90A5-5915C724FB07}"/>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923003" y="3917552"/>
                <a:ext cx="1076356" cy="1040476"/>
              </a:xfrm>
              <a:prstGeom prst="round2DiagRect">
                <a:avLst>
                  <a:gd name="adj1" fmla="val 30509"/>
                  <a:gd name="adj2" fmla="val 0"/>
                </a:avLst>
              </a:prstGeom>
              <a:ln w="38100" cap="sq">
                <a:solidFill>
                  <a:srgbClr val="91720D"/>
                </a:solidFill>
                <a:miter lim="800000"/>
              </a:ln>
              <a:effectLst>
                <a:outerShdw blurRad="254000" algn="tl" rotWithShape="0">
                  <a:srgbClr val="000000">
                    <a:alpha val="43000"/>
                  </a:srgbClr>
                </a:outerShdw>
              </a:effectLst>
            </p:spPr>
          </p:pic>
        </p:grpSp>
      </p:grpSp>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xmlns="" id="{3A1F8AF4-8999-4ECB-821A-877BA8BDFBD6}"/>
                  </a:ext>
                </a:extLst>
              </p:cNvPr>
              <p:cNvSpPr txBox="1"/>
              <p:nvPr/>
            </p:nvSpPr>
            <p:spPr>
              <a:xfrm>
                <a:off x="2743200" y="2667000"/>
                <a:ext cx="18431570" cy="1602555"/>
              </a:xfrm>
              <a:prstGeom prst="rect">
                <a:avLst/>
              </a:prstGeom>
              <a:noFill/>
            </p:spPr>
            <p:txBody>
              <a:bodyPr wrap="square">
                <a:spAutoFit/>
              </a:bodyPr>
              <a:lstStyle/>
              <a:p>
                <a:pPr algn="ct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Hãy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chọn</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mệnh</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đề</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sai</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a:t>
                </a:r>
              </a:p>
              <a:p>
                <a:pPr algn="ct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Từ</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sz="4800" b="1" i="1">
                            <a:solidFill>
                              <a:prstClr val="black"/>
                            </a:solidFill>
                            <a:latin typeface="Cambria Math"/>
                          </a:rPr>
                        </m:ctrlPr>
                      </m:accPr>
                      <m:e>
                        <m:r>
                          <a:rPr lang="en-US" sz="4800" b="1" i="1">
                            <a:solidFill>
                              <a:prstClr val="black"/>
                            </a:solidFill>
                            <a:latin typeface="Cambria Math" panose="02040503050406030204" pitchFamily="18" charset="0"/>
                          </a:rPr>
                          <m:t>𝑨𝑩</m:t>
                        </m:r>
                      </m:e>
                    </m:acc>
                    <m:r>
                      <a:rPr lang="en-US" sz="4800" b="1" i="1">
                        <a:solidFill>
                          <a:prstClr val="black"/>
                        </a:solidFill>
                        <a:latin typeface="Cambria Math" panose="02040503050406030204" pitchFamily="18" charset="0"/>
                      </a:rPr>
                      <m:t>=</m:t>
                    </m:r>
                    <m:acc>
                      <m:accPr>
                        <m:chr m:val="⃗"/>
                        <m:ctrlPr>
                          <a:rPr lang="en-US" sz="4800" b="1" i="1">
                            <a:solidFill>
                              <a:prstClr val="black"/>
                            </a:solidFill>
                            <a:latin typeface="Cambria Math"/>
                          </a:rPr>
                        </m:ctrlPr>
                      </m:accPr>
                      <m:e>
                        <m:r>
                          <a:rPr lang="en-US" sz="4800" b="1" i="1">
                            <a:solidFill>
                              <a:prstClr val="black"/>
                            </a:solidFill>
                            <a:latin typeface="Cambria Math" panose="02040503050406030204" pitchFamily="18" charset="0"/>
                          </a:rPr>
                          <m:t>𝑪𝑫</m:t>
                        </m:r>
                      </m:e>
                    </m:acc>
                  </m:oMath>
                </a14:m>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suy</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ra</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24" name="TextBox 23">
                <a:extLst>
                  <a:ext uri="{FF2B5EF4-FFF2-40B4-BE49-F238E27FC236}">
                    <a16:creationId xmlns:a16="http://schemas.microsoft.com/office/drawing/2014/main" id="{3A1F8AF4-8999-4ECB-821A-877BA8BDFBD6}"/>
                  </a:ext>
                </a:extLst>
              </p:cNvPr>
              <p:cNvSpPr txBox="1">
                <a:spLocks noRot="1" noChangeAspect="1" noMove="1" noResize="1" noEditPoints="1" noAdjustHandles="1" noChangeArrowheads="1" noChangeShapeType="1" noTextEdit="1"/>
              </p:cNvSpPr>
              <p:nvPr/>
            </p:nvSpPr>
            <p:spPr>
              <a:xfrm>
                <a:off x="2743200" y="2667000"/>
                <a:ext cx="18431570" cy="1602555"/>
              </a:xfrm>
              <a:prstGeom prst="rect">
                <a:avLst/>
              </a:prstGeom>
              <a:blipFill>
                <a:blip r:embed="rId6"/>
                <a:stretch>
                  <a:fillRect t="-8015" b="-16031"/>
                </a:stretch>
              </a:blipFill>
            </p:spPr>
            <p:txBody>
              <a:bodyPr/>
              <a:lstStyle/>
              <a:p>
                <a:r>
                  <a:rPr lang="en-US">
                    <a:noFill/>
                  </a:rPr>
                  <a:t> </a:t>
                </a:r>
              </a:p>
            </p:txBody>
          </p:sp>
        </mc:Fallback>
      </mc:AlternateContent>
      <p:grpSp>
        <p:nvGrpSpPr>
          <p:cNvPr id="25" name="Group 24">
            <a:extLst>
              <a:ext uri="{FF2B5EF4-FFF2-40B4-BE49-F238E27FC236}">
                <a16:creationId xmlns:a16="http://schemas.microsoft.com/office/drawing/2014/main" xmlns="" id="{2783BFEB-9740-48FE-B28E-C14846D0132C}"/>
              </a:ext>
            </a:extLst>
          </p:cNvPr>
          <p:cNvGrpSpPr/>
          <p:nvPr/>
        </p:nvGrpSpPr>
        <p:grpSpPr>
          <a:xfrm>
            <a:off x="487414" y="6269080"/>
            <a:ext cx="22973176" cy="1234536"/>
            <a:chOff x="6254178" y="2243792"/>
            <a:chExt cx="11486588" cy="617268"/>
          </a:xfrm>
          <a:solidFill>
            <a:srgbClr val="327E3B"/>
          </a:solidFill>
        </p:grpSpPr>
        <mc:AlternateContent xmlns:mc="http://schemas.openxmlformats.org/markup-compatibility/2006" xmlns:a14="http://schemas.microsoft.com/office/drawing/2010/main">
          <mc:Choice Requires="a14">
            <p:sp>
              <p:nvSpPr>
                <p:cNvPr id="26" name="Rectangle 25">
                  <a:extLst>
                    <a:ext uri="{FF2B5EF4-FFF2-40B4-BE49-F238E27FC236}">
                      <a16:creationId xmlns:a16="http://schemas.microsoft.com/office/drawing/2014/main" xmlns="" id="{5B1821F2-040F-4C1E-8FCA-A1688ADC3066}"/>
                    </a:ext>
                  </a:extLst>
                </p:cNvPr>
                <p:cNvSpPr/>
                <p:nvPr/>
              </p:nvSpPr>
              <p:spPr>
                <a:xfrm>
                  <a:off x="6524178" y="2243792"/>
                  <a:ext cx="5103877" cy="617268"/>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d>
                        <m:dPr>
                          <m:begChr m:val="|"/>
                          <m:endChr m:val="|"/>
                          <m:ctrlPr>
                            <a:rPr lang="en-US" sz="4400" b="1" i="1">
                              <a:solidFill>
                                <a:prstClr val="white"/>
                              </a:solidFill>
                              <a:latin typeface="Cambria Math"/>
                            </a:rPr>
                          </m:ctrlPr>
                        </m:dPr>
                        <m:e>
                          <m:acc>
                            <m:accPr>
                              <m:chr m:val="⃗"/>
                              <m:ctrlPr>
                                <a:rPr lang="en-US" sz="4400" b="1" i="1">
                                  <a:solidFill>
                                    <a:prstClr val="white"/>
                                  </a:solidFill>
                                  <a:latin typeface="Cambria Math"/>
                                </a:rPr>
                              </m:ctrlPr>
                            </m:accPr>
                            <m:e>
                              <m:r>
                                <a:rPr lang="en-US" sz="4400" b="1" i="1">
                                  <a:solidFill>
                                    <a:prstClr val="white"/>
                                  </a:solidFill>
                                  <a:latin typeface="Cambria Math" panose="02040503050406030204" pitchFamily="18" charset="0"/>
                                </a:rPr>
                                <m:t>𝑨𝑩</m:t>
                              </m:r>
                            </m:e>
                          </m:acc>
                        </m:e>
                      </m:d>
                      <m:r>
                        <a:rPr lang="en-US" sz="4400" b="1" i="1">
                          <a:solidFill>
                            <a:prstClr val="white"/>
                          </a:solidFill>
                          <a:latin typeface="Cambria Math" panose="02040503050406030204" pitchFamily="18" charset="0"/>
                        </a:rPr>
                        <m:t>=</m:t>
                      </m:r>
                      <m:d>
                        <m:dPr>
                          <m:begChr m:val="|"/>
                          <m:endChr m:val="|"/>
                          <m:ctrlPr>
                            <a:rPr lang="en-US" sz="4400" b="1" i="1">
                              <a:solidFill>
                                <a:prstClr val="white"/>
                              </a:solidFill>
                              <a:latin typeface="Cambria Math"/>
                            </a:rPr>
                          </m:ctrlPr>
                        </m:dPr>
                        <m:e>
                          <m:acc>
                            <m:accPr>
                              <m:chr m:val="⃗"/>
                              <m:ctrlPr>
                                <a:rPr lang="en-US" sz="4400" b="1" i="1">
                                  <a:solidFill>
                                    <a:prstClr val="white"/>
                                  </a:solidFill>
                                  <a:latin typeface="Cambria Math"/>
                                </a:rPr>
                              </m:ctrlPr>
                            </m:accPr>
                            <m:e>
                              <m:r>
                                <a:rPr lang="en-US" sz="4400" b="1" i="1">
                                  <a:solidFill>
                                    <a:prstClr val="white"/>
                                  </a:solidFill>
                                  <a:latin typeface="Cambria Math" panose="02040503050406030204" pitchFamily="18" charset="0"/>
                                </a:rPr>
                                <m:t>𝑪𝑫</m:t>
                              </m:r>
                            </m:e>
                          </m:acc>
                        </m:e>
                      </m:d>
                    </m:oMath>
                  </a14:m>
                  <a:r>
                    <a:rPr lang="en-US" sz="4400" b="1" dirty="0">
                      <a:solidFill>
                        <a:prstClr val="white"/>
                      </a:solidFill>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26" name="Rectangle 25">
                  <a:extLst>
                    <a:ext uri="{FF2B5EF4-FFF2-40B4-BE49-F238E27FC236}">
                      <a16:creationId xmlns:a16="http://schemas.microsoft.com/office/drawing/2014/main" id="{5B1821F2-040F-4C1E-8FCA-A1688ADC3066}"/>
                    </a:ext>
                  </a:extLst>
                </p:cNvPr>
                <p:cNvSpPr>
                  <a:spLocks noRot="1" noChangeAspect="1" noMove="1" noResize="1" noEditPoints="1" noAdjustHandles="1" noChangeArrowheads="1" noChangeShapeType="1" noTextEdit="1"/>
                </p:cNvSpPr>
                <p:nvPr/>
              </p:nvSpPr>
              <p:spPr>
                <a:xfrm>
                  <a:off x="6524178" y="2243792"/>
                  <a:ext cx="5103877" cy="617268"/>
                </a:xfrm>
                <a:prstGeom prst="rect">
                  <a:avLst/>
                </a:prstGeom>
                <a:blipFill>
                  <a:blip r:embed="rId7"/>
                  <a:stretch>
                    <a:fillRect b="-3318"/>
                  </a:stretch>
                </a:blipFill>
                <a:ln w="19050">
                  <a:solidFill>
                    <a:schemeClr val="bg1"/>
                  </a:solidFill>
                </a:ln>
              </p:spPr>
              <p:txBody>
                <a:bodyPr/>
                <a:lstStyle/>
                <a:p>
                  <a:r>
                    <a:rPr lang="en-US">
                      <a:noFill/>
                    </a:rPr>
                    <a:t> </a:t>
                  </a:r>
                </a:p>
              </p:txBody>
            </p:sp>
          </mc:Fallback>
        </mc:AlternateContent>
        <p:sp>
          <p:nvSpPr>
            <p:cNvPr id="27" name="Oval 26">
              <a:extLst>
                <a:ext uri="{FF2B5EF4-FFF2-40B4-BE49-F238E27FC236}">
                  <a16:creationId xmlns:a16="http://schemas.microsoft.com/office/drawing/2014/main" xmlns="" id="{DBC53347-A8CE-4D55-A636-9686BCF162F3}"/>
                </a:ext>
              </a:extLst>
            </p:cNvPr>
            <p:cNvSpPr/>
            <p:nvPr/>
          </p:nvSpPr>
          <p:spPr>
            <a:xfrm>
              <a:off x="6254178" y="2303047"/>
              <a:ext cx="540000" cy="540000"/>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solidFill>
                    <a:prstClr val="white"/>
                  </a:solidFill>
                  <a:latin typeface="Tahoma" pitchFamily="34" charset="0"/>
                  <a:ea typeface="Tahoma" pitchFamily="34" charset="0"/>
                  <a:cs typeface="Tahoma" pitchFamily="34" charset="0"/>
                </a:rPr>
                <a:t>C</a:t>
              </a:r>
              <a:endParaRPr lang="en-US" sz="6400" dirty="0">
                <a:solidFill>
                  <a:prstClr val="white"/>
                </a:solidFill>
              </a:endParaRPr>
            </a:p>
          </p:txBody>
        </p:sp>
        <mc:AlternateContent xmlns:mc="http://schemas.openxmlformats.org/markup-compatibility/2006" xmlns:a14="http://schemas.microsoft.com/office/drawing/2010/main">
          <mc:Choice Requires="a14">
            <p:sp>
              <p:nvSpPr>
                <p:cNvPr id="28" name="Rectangle 27">
                  <a:extLst>
                    <a:ext uri="{FF2B5EF4-FFF2-40B4-BE49-F238E27FC236}">
                      <a16:creationId xmlns:a16="http://schemas.microsoft.com/office/drawing/2014/main" xmlns="" id="{030667F9-116D-4633-ACCD-1123DFE5C4E3}"/>
                    </a:ext>
                  </a:extLst>
                </p:cNvPr>
                <p:cNvSpPr/>
                <p:nvPr/>
              </p:nvSpPr>
              <p:spPr>
                <a:xfrm>
                  <a:off x="12636889" y="2243792"/>
                  <a:ext cx="5103877" cy="617268"/>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r>
                        <a:rPr lang="en-US" sz="4400" b="1" i="1">
                          <a:solidFill>
                            <a:prstClr val="white"/>
                          </a:solidFill>
                          <a:latin typeface="Cambria Math" panose="02040503050406030204" pitchFamily="18" charset="0"/>
                        </a:rPr>
                        <m:t>𝑨𝑩𝑫𝑪</m:t>
                      </m:r>
                    </m:oMath>
                  </a14:m>
                  <a:r>
                    <a:rPr lang="en-US" sz="4400" b="1" dirty="0">
                      <a:solidFill>
                        <a:prstClr val="white"/>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white"/>
                      </a:solidFill>
                      <a:latin typeface="Tahoma" panose="020B0604030504040204" pitchFamily="34" charset="0"/>
                      <a:ea typeface="Tahoma" panose="020B0604030504040204" pitchFamily="34" charset="0"/>
                      <a:cs typeface="Tahoma" panose="020B0604030504040204" pitchFamily="34" charset="0"/>
                    </a:rPr>
                    <a:t>là</a:t>
                  </a:r>
                  <a:r>
                    <a:rPr lang="en-US" sz="4400" b="1" dirty="0">
                      <a:solidFill>
                        <a:prstClr val="white"/>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white"/>
                      </a:solidFill>
                      <a:latin typeface="Tahoma" panose="020B0604030504040204" pitchFamily="34" charset="0"/>
                      <a:ea typeface="Tahoma" panose="020B0604030504040204" pitchFamily="34" charset="0"/>
                      <a:cs typeface="Tahoma" panose="020B0604030504040204" pitchFamily="34" charset="0"/>
                    </a:rPr>
                    <a:t>hình</a:t>
                  </a:r>
                  <a:r>
                    <a:rPr lang="en-US" sz="4400" b="1" dirty="0">
                      <a:solidFill>
                        <a:prstClr val="white"/>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white"/>
                      </a:solidFill>
                      <a:latin typeface="Tahoma" panose="020B0604030504040204" pitchFamily="34" charset="0"/>
                      <a:ea typeface="Tahoma" panose="020B0604030504040204" pitchFamily="34" charset="0"/>
                      <a:cs typeface="Tahoma" panose="020B0604030504040204" pitchFamily="34" charset="0"/>
                    </a:rPr>
                    <a:t>bình</a:t>
                  </a:r>
                  <a:r>
                    <a:rPr lang="en-US" sz="4400" b="1" dirty="0">
                      <a:solidFill>
                        <a:prstClr val="white"/>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white"/>
                      </a:solidFill>
                      <a:latin typeface="Tahoma" panose="020B0604030504040204" pitchFamily="34" charset="0"/>
                      <a:ea typeface="Tahoma" panose="020B0604030504040204" pitchFamily="34" charset="0"/>
                      <a:cs typeface="Tahoma" panose="020B0604030504040204" pitchFamily="34" charset="0"/>
                    </a:rPr>
                    <a:t>hành</a:t>
                  </a:r>
                  <a:r>
                    <a:rPr lang="en-US" sz="4400" b="1" dirty="0">
                      <a:solidFill>
                        <a:prstClr val="white"/>
                      </a:solidFill>
                      <a:latin typeface="Tahoma" panose="020B0604030504040204" pitchFamily="34" charset="0"/>
                      <a:ea typeface="Tahoma" panose="020B0604030504040204" pitchFamily="34" charset="0"/>
                      <a:cs typeface="Tahoma" panose="020B0604030504040204" pitchFamily="34" charset="0"/>
                    </a:rPr>
                    <a:t>. </a:t>
                  </a:r>
                </a:p>
              </p:txBody>
            </p:sp>
          </mc:Choice>
          <mc:Fallback xmlns="">
            <p:sp>
              <p:nvSpPr>
                <p:cNvPr id="28" name="Rectangle 27">
                  <a:extLst>
                    <a:ext uri="{FF2B5EF4-FFF2-40B4-BE49-F238E27FC236}">
                      <a16:creationId xmlns:a16="http://schemas.microsoft.com/office/drawing/2014/main" id="{030667F9-116D-4633-ACCD-1123DFE5C4E3}"/>
                    </a:ext>
                  </a:extLst>
                </p:cNvPr>
                <p:cNvSpPr>
                  <a:spLocks noRot="1" noChangeAspect="1" noMove="1" noResize="1" noEditPoints="1" noAdjustHandles="1" noChangeArrowheads="1" noChangeShapeType="1" noTextEdit="1"/>
                </p:cNvSpPr>
                <p:nvPr/>
              </p:nvSpPr>
              <p:spPr>
                <a:xfrm>
                  <a:off x="12636889" y="2243792"/>
                  <a:ext cx="5103877" cy="617268"/>
                </a:xfrm>
                <a:prstGeom prst="rect">
                  <a:avLst/>
                </a:prstGeom>
                <a:blipFill>
                  <a:blip r:embed="rId8"/>
                  <a:stretch>
                    <a:fillRect b="-1896"/>
                  </a:stretch>
                </a:blipFill>
                <a:ln w="19050">
                  <a:solidFill>
                    <a:schemeClr val="bg1"/>
                  </a:solidFill>
                </a:ln>
              </p:spPr>
              <p:txBody>
                <a:bodyPr/>
                <a:lstStyle/>
                <a:p>
                  <a:r>
                    <a:rPr lang="en-US">
                      <a:noFill/>
                    </a:rPr>
                    <a:t> </a:t>
                  </a:r>
                </a:p>
              </p:txBody>
            </p:sp>
          </mc:Fallback>
        </mc:AlternateContent>
        <p:sp>
          <p:nvSpPr>
            <p:cNvPr id="29" name="Oval 28">
              <a:extLst>
                <a:ext uri="{FF2B5EF4-FFF2-40B4-BE49-F238E27FC236}">
                  <a16:creationId xmlns:a16="http://schemas.microsoft.com/office/drawing/2014/main" xmlns="" id="{86C226C6-5EFF-4660-AA38-79138F2EDB2B}"/>
                </a:ext>
              </a:extLst>
            </p:cNvPr>
            <p:cNvSpPr/>
            <p:nvPr/>
          </p:nvSpPr>
          <p:spPr>
            <a:xfrm>
              <a:off x="12236701" y="2303047"/>
              <a:ext cx="540000" cy="540000"/>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solidFill>
                    <a:prstClr val="white"/>
                  </a:solidFill>
                  <a:latin typeface="Tahoma" pitchFamily="34" charset="0"/>
                  <a:ea typeface="Tahoma" pitchFamily="34" charset="0"/>
                  <a:cs typeface="Tahoma" pitchFamily="34" charset="0"/>
                </a:rPr>
                <a:t>D</a:t>
              </a:r>
              <a:endParaRPr lang="en-US" sz="6400" dirty="0">
                <a:solidFill>
                  <a:prstClr val="white"/>
                </a:solidFill>
              </a:endParaRPr>
            </a:p>
          </p:txBody>
        </p:sp>
      </p:grpSp>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xmlns="" id="{E8439E4D-A79D-43E7-ACD0-D530140DAEC5}"/>
                  </a:ext>
                </a:extLst>
              </p:cNvPr>
              <p:cNvSpPr txBox="1"/>
              <p:nvPr/>
            </p:nvSpPr>
            <p:spPr>
              <a:xfrm>
                <a:off x="3499896" y="9196414"/>
                <a:ext cx="19505880" cy="2887394"/>
              </a:xfrm>
              <a:prstGeom prst="rect">
                <a:avLst/>
              </a:prstGeom>
              <a:noFill/>
            </p:spPr>
            <p:txBody>
              <a:bodyPr wrap="square">
                <a:spAutoFit/>
              </a:bodyPr>
              <a:lstStyle/>
              <a:p>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Từ</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sz="4400" b="1" i="1">
                            <a:solidFill>
                              <a:prstClr val="black"/>
                            </a:solidFill>
                            <a:latin typeface="Cambria Math"/>
                          </a:rPr>
                        </m:ctrlPr>
                      </m:accPr>
                      <m:e>
                        <m:r>
                          <a:rPr lang="en-US" sz="4400" b="1" i="1">
                            <a:solidFill>
                              <a:prstClr val="black"/>
                            </a:solidFill>
                            <a:latin typeface="Cambria Math" panose="02040503050406030204" pitchFamily="18" charset="0"/>
                          </a:rPr>
                          <m:t>𝑨𝑩</m:t>
                        </m:r>
                      </m:e>
                    </m:acc>
                    <m:r>
                      <a:rPr lang="en-US" sz="4400" b="1" i="1">
                        <a:solidFill>
                          <a:prstClr val="black"/>
                        </a:solidFill>
                        <a:latin typeface="Cambria Math" panose="02040503050406030204" pitchFamily="18" charset="0"/>
                      </a:rPr>
                      <m:t>=</m:t>
                    </m:r>
                    <m:acc>
                      <m:accPr>
                        <m:chr m:val="⃗"/>
                        <m:ctrlPr>
                          <a:rPr lang="en-US" sz="4400" b="1" i="1">
                            <a:solidFill>
                              <a:prstClr val="black"/>
                            </a:solidFill>
                            <a:latin typeface="Cambria Math"/>
                          </a:rPr>
                        </m:ctrlPr>
                      </m:accPr>
                      <m:e>
                        <m:r>
                          <a:rPr lang="en-US" sz="4400" b="1" i="1">
                            <a:solidFill>
                              <a:prstClr val="black"/>
                            </a:solidFill>
                            <a:latin typeface="Cambria Math" panose="02040503050406030204" pitchFamily="18" charset="0"/>
                          </a:rPr>
                          <m:t>𝑪𝑫</m:t>
                        </m:r>
                      </m:e>
                    </m:acc>
                  </m:oMath>
                </a14:m>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suy</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ra</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solidFill>
                          <a:prstClr val="black"/>
                        </a:solidFill>
                        <a:latin typeface="Cambria Math" panose="02040503050406030204" pitchFamily="18" charset="0"/>
                      </a:rPr>
                      <m:t>𝑨𝑩𝑫𝑪</m:t>
                    </m:r>
                  </m:oMath>
                </a14:m>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là</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hình</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bình</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hành</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là</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một</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khẳng</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định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sai</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vì</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có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thể</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bốn</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điểm</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solidFill>
                          <a:prstClr val="black"/>
                        </a:solidFill>
                        <a:latin typeface="Cambria Math" panose="02040503050406030204" pitchFamily="18" charset="0"/>
                      </a:rPr>
                      <m:t>𝑨</m:t>
                    </m:r>
                    <m:r>
                      <a:rPr lang="en-US" sz="4400" b="1" i="1">
                        <a:solidFill>
                          <a:prstClr val="black"/>
                        </a:solidFill>
                        <a:latin typeface="Cambria Math" panose="02040503050406030204" pitchFamily="18" charset="0"/>
                      </a:rPr>
                      <m:t>, </m:t>
                    </m:r>
                    <m:r>
                      <a:rPr lang="en-US" sz="4400" b="1" i="1">
                        <a:solidFill>
                          <a:prstClr val="black"/>
                        </a:solidFill>
                        <a:latin typeface="Cambria Math" panose="02040503050406030204" pitchFamily="18" charset="0"/>
                      </a:rPr>
                      <m:t>𝑩</m:t>
                    </m:r>
                    <m:r>
                      <a:rPr lang="en-US" sz="4400" b="1" i="1">
                        <a:solidFill>
                          <a:prstClr val="black"/>
                        </a:solidFill>
                        <a:latin typeface="Cambria Math" panose="02040503050406030204" pitchFamily="18" charset="0"/>
                      </a:rPr>
                      <m:t>, </m:t>
                    </m:r>
                    <m:r>
                      <a:rPr lang="en-US" sz="4400" b="1" i="1">
                        <a:solidFill>
                          <a:prstClr val="black"/>
                        </a:solidFill>
                        <a:latin typeface="Cambria Math" panose="02040503050406030204" pitchFamily="18" charset="0"/>
                      </a:rPr>
                      <m:t>𝑪</m:t>
                    </m:r>
                    <m:r>
                      <a:rPr lang="en-US" sz="4400" b="1" i="1">
                        <a:solidFill>
                          <a:prstClr val="black"/>
                        </a:solidFill>
                        <a:latin typeface="Cambria Math" panose="02040503050406030204" pitchFamily="18" charset="0"/>
                      </a:rPr>
                      <m:t>, </m:t>
                    </m:r>
                    <m:r>
                      <a:rPr lang="en-US" sz="4400" b="1" i="1">
                        <a:solidFill>
                          <a:prstClr val="black"/>
                        </a:solidFill>
                        <a:latin typeface="Cambria Math" panose="02040503050406030204" pitchFamily="18" charset="0"/>
                      </a:rPr>
                      <m:t>𝑫</m:t>
                    </m:r>
                  </m:oMath>
                </a14:m>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cùng</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nằm</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trên</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một</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đường</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thẳng.</a:t>
                </a:r>
              </a:p>
              <a:p>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Các</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mệnh</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đề</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còn</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lại</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đều</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là</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các</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mệnh</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đề</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đúng</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từ</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định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nghĩa</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hai</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vectơ</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bằng</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nhau.</a:t>
                </a:r>
              </a:p>
            </p:txBody>
          </p:sp>
        </mc:Choice>
        <mc:Fallback xmlns="">
          <p:sp>
            <p:nvSpPr>
              <p:cNvPr id="30" name="TextBox 29">
                <a:extLst>
                  <a:ext uri="{FF2B5EF4-FFF2-40B4-BE49-F238E27FC236}">
                    <a16:creationId xmlns:a16="http://schemas.microsoft.com/office/drawing/2014/main" id="{E8439E4D-A79D-43E7-ACD0-D530140DAEC5}"/>
                  </a:ext>
                </a:extLst>
              </p:cNvPr>
              <p:cNvSpPr txBox="1">
                <a:spLocks noRot="1" noChangeAspect="1" noMove="1" noResize="1" noEditPoints="1" noAdjustHandles="1" noChangeArrowheads="1" noChangeShapeType="1" noTextEdit="1"/>
              </p:cNvSpPr>
              <p:nvPr/>
            </p:nvSpPr>
            <p:spPr>
              <a:xfrm>
                <a:off x="3499896" y="9196414"/>
                <a:ext cx="19505880" cy="2887394"/>
              </a:xfrm>
              <a:prstGeom prst="rect">
                <a:avLst/>
              </a:prstGeom>
              <a:blipFill>
                <a:blip r:embed="rId9"/>
                <a:stretch>
                  <a:fillRect l="-1250" t="-1691" b="-9302"/>
                </a:stretch>
              </a:blipFill>
            </p:spPr>
            <p:txBody>
              <a:bodyPr/>
              <a:lstStyle/>
              <a:p>
                <a:r>
                  <a:rPr lang="en-US">
                    <a:noFill/>
                  </a:rPr>
                  <a:t> </a:t>
                </a:r>
              </a:p>
            </p:txBody>
          </p:sp>
        </mc:Fallback>
      </mc:AlternateContent>
      <p:sp>
        <p:nvSpPr>
          <p:cNvPr id="13" name="Oval 12">
            <a:extLst>
              <a:ext uri="{FF2B5EF4-FFF2-40B4-BE49-F238E27FC236}">
                <a16:creationId xmlns:a16="http://schemas.microsoft.com/office/drawing/2014/main" xmlns="" id="{0A23201D-E5A4-467B-81F0-A1E932C61D5A}"/>
              </a:ext>
            </a:extLst>
          </p:cNvPr>
          <p:cNvSpPr/>
          <p:nvPr/>
        </p:nvSpPr>
        <p:spPr>
          <a:xfrm>
            <a:off x="12452460" y="6414875"/>
            <a:ext cx="1080000" cy="1080000"/>
          </a:xfrm>
          <a:prstGeom prst="ellipse">
            <a:avLst/>
          </a:prstGeom>
          <a:solidFill>
            <a:srgbClr val="FF0000"/>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solidFill>
                  <a:prstClr val="white"/>
                </a:solidFill>
                <a:latin typeface="Tahoma" pitchFamily="34" charset="0"/>
                <a:ea typeface="Tahoma" pitchFamily="34" charset="0"/>
                <a:cs typeface="Tahoma" pitchFamily="34" charset="0"/>
              </a:rPr>
              <a:t>D</a:t>
            </a:r>
            <a:endParaRPr lang="en-US" sz="6400" dirty="0">
              <a:solidFill>
                <a:prstClr val="white"/>
              </a:solidFill>
            </a:endParaRPr>
          </a:p>
        </p:txBody>
      </p:sp>
    </p:spTree>
    <p:extLst>
      <p:ext uri="{BB962C8B-B14F-4D97-AF65-F5344CB8AC3E}">
        <p14:creationId xmlns:p14="http://schemas.microsoft.com/office/powerpoint/2010/main" val="281296755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up)">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wipe(down)">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ipe(left)">
                                      <p:cBhvr>
                                        <p:cTn id="22" dur="500"/>
                                        <p:tgtEl>
                                          <p:spTgt spid="2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up)">
                                      <p:cBhvr>
                                        <p:cTn id="27" dur="500"/>
                                        <p:tgtEl>
                                          <p:spTgt spid="2"/>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30"/>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wipe(left)">
                                      <p:cBhvr>
                                        <p:cTn id="3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30" grpId="0"/>
      <p:bldP spid="1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xmlns="" id="{E80CE3C4-DAA7-4A0F-8E87-ED076F69185F}"/>
              </a:ext>
            </a:extLst>
          </p:cNvPr>
          <p:cNvGrpSpPr/>
          <p:nvPr/>
        </p:nvGrpSpPr>
        <p:grpSpPr>
          <a:xfrm>
            <a:off x="12725926" y="4238605"/>
            <a:ext cx="11277074" cy="1671800"/>
            <a:chOff x="12439525" y="4540909"/>
            <a:chExt cx="11277074" cy="1671800"/>
          </a:xfrm>
          <a:solidFill>
            <a:srgbClr val="398842"/>
          </a:solidFill>
        </p:grpSpPr>
        <p:grpSp>
          <p:nvGrpSpPr>
            <p:cNvPr id="3" name="Group 2">
              <a:extLst>
                <a:ext uri="{FF2B5EF4-FFF2-40B4-BE49-F238E27FC236}">
                  <a16:creationId xmlns:a16="http://schemas.microsoft.com/office/drawing/2014/main" xmlns="" id="{8ED60405-6FE9-4B40-9417-CAE23C9ED837}"/>
                </a:ext>
              </a:extLst>
            </p:cNvPr>
            <p:cNvGrpSpPr/>
            <p:nvPr/>
          </p:nvGrpSpPr>
          <p:grpSpPr>
            <a:xfrm>
              <a:off x="12439525" y="4540909"/>
              <a:ext cx="11277074" cy="1671800"/>
              <a:chOff x="6248168" y="2025161"/>
              <a:chExt cx="5638537" cy="835900"/>
            </a:xfrm>
            <a:grpFill/>
          </p:grpSpPr>
          <p:sp>
            <p:nvSpPr>
              <p:cNvPr id="6" name="Rectangle 5">
                <a:extLst>
                  <a:ext uri="{FF2B5EF4-FFF2-40B4-BE49-F238E27FC236}">
                    <a16:creationId xmlns:a16="http://schemas.microsoft.com/office/drawing/2014/main" xmlns="" id="{6CA2B41E-3E96-4461-8538-9C0E545FB27A}"/>
                  </a:ext>
                </a:extLst>
              </p:cNvPr>
              <p:cNvSpPr/>
              <p:nvPr/>
            </p:nvSpPr>
            <p:spPr>
              <a:xfrm>
                <a:off x="6544723" y="2025161"/>
                <a:ext cx="2468235" cy="835899"/>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solidFill>
                    <a:prstClr val="white"/>
                  </a:solidFill>
                  <a:latin typeface="Tahoma" pitchFamily="34" charset="0"/>
                  <a:ea typeface="Tahoma" pitchFamily="34" charset="0"/>
                  <a:cs typeface="Tahoma" pitchFamily="34" charset="0"/>
                </a:endParaRPr>
              </a:p>
            </p:txBody>
          </p:sp>
          <p:sp>
            <p:nvSpPr>
              <p:cNvPr id="7" name="Oval 6">
                <a:extLst>
                  <a:ext uri="{FF2B5EF4-FFF2-40B4-BE49-F238E27FC236}">
                    <a16:creationId xmlns:a16="http://schemas.microsoft.com/office/drawing/2014/main" xmlns="" id="{EF4C6AFC-ECFF-4896-A74E-0ABF4C0215BE}"/>
                  </a:ext>
                </a:extLst>
              </p:cNvPr>
              <p:cNvSpPr/>
              <p:nvPr/>
            </p:nvSpPr>
            <p:spPr>
              <a:xfrm>
                <a:off x="6248168" y="2189805"/>
                <a:ext cx="544265" cy="540000"/>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solidFill>
                      <a:prstClr val="white"/>
                    </a:solidFill>
                    <a:latin typeface="Tahoma" pitchFamily="34" charset="0"/>
                    <a:ea typeface="Tahoma" pitchFamily="34" charset="0"/>
                    <a:cs typeface="Tahoma" pitchFamily="34" charset="0"/>
                  </a:rPr>
                  <a:t>C</a:t>
                </a:r>
                <a:endParaRPr lang="en-US" sz="6400" dirty="0">
                  <a:solidFill>
                    <a:prstClr val="white"/>
                  </a:solidFill>
                </a:endParaRPr>
              </a:p>
            </p:txBody>
          </p:sp>
          <p:sp>
            <p:nvSpPr>
              <p:cNvPr id="8" name="Rectangle 7">
                <a:extLst>
                  <a:ext uri="{FF2B5EF4-FFF2-40B4-BE49-F238E27FC236}">
                    <a16:creationId xmlns:a16="http://schemas.microsoft.com/office/drawing/2014/main" xmlns="" id="{65B34D41-D978-4E56-B444-EE5A24E5A300}"/>
                  </a:ext>
                </a:extLst>
              </p:cNvPr>
              <p:cNvSpPr/>
              <p:nvPr/>
            </p:nvSpPr>
            <p:spPr>
              <a:xfrm>
                <a:off x="9418470" y="2025162"/>
                <a:ext cx="2468235" cy="835899"/>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solidFill>
                    <a:prstClr val="white"/>
                  </a:solidFill>
                  <a:latin typeface="Tahoma" pitchFamily="34" charset="0"/>
                  <a:ea typeface="Tahoma" pitchFamily="34" charset="0"/>
                  <a:cs typeface="Tahoma" pitchFamily="34" charset="0"/>
                </a:endParaRPr>
              </a:p>
            </p:txBody>
          </p:sp>
          <p:sp>
            <p:nvSpPr>
              <p:cNvPr id="9" name="Oval 8">
                <a:extLst>
                  <a:ext uri="{FF2B5EF4-FFF2-40B4-BE49-F238E27FC236}">
                    <a16:creationId xmlns:a16="http://schemas.microsoft.com/office/drawing/2014/main" xmlns="" id="{7274D4B7-DB46-45A2-9BE8-FD4F6E5AA9BA}"/>
                  </a:ext>
                </a:extLst>
              </p:cNvPr>
              <p:cNvSpPr/>
              <p:nvPr/>
            </p:nvSpPr>
            <p:spPr>
              <a:xfrm>
                <a:off x="9098992" y="2152849"/>
                <a:ext cx="540000" cy="540000"/>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solidFill>
                      <a:prstClr val="white"/>
                    </a:solidFill>
                    <a:latin typeface="Tahoma" pitchFamily="34" charset="0"/>
                    <a:ea typeface="Tahoma" pitchFamily="34" charset="0"/>
                    <a:cs typeface="Tahoma" pitchFamily="34" charset="0"/>
                  </a:rPr>
                  <a:t>D</a:t>
                </a:r>
                <a:endParaRPr lang="en-US" sz="6400" dirty="0">
                  <a:solidFill>
                    <a:prstClr val="white"/>
                  </a:solidFill>
                </a:endParaRPr>
              </a:p>
            </p:txBody>
          </p:sp>
        </p:grpSp>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xmlns="" id="{2084E6AB-536A-4376-B134-DADD4F5BCF11}"/>
                    </a:ext>
                  </a:extLst>
                </p:cNvPr>
                <p:cNvSpPr/>
                <p:nvPr/>
              </p:nvSpPr>
              <p:spPr>
                <a:xfrm>
                  <a:off x="13932791" y="4938471"/>
                  <a:ext cx="3631577" cy="856068"/>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acc>
                          <m:accPr>
                            <m:chr m:val="⃗"/>
                            <m:ctrlPr>
                              <a:rPr lang="en-US" sz="4400" b="1" i="1" smtClean="0">
                                <a:solidFill>
                                  <a:prstClr val="white"/>
                                </a:solidFill>
                                <a:latin typeface="Cambria Math"/>
                              </a:rPr>
                            </m:ctrlPr>
                          </m:accPr>
                          <m:e>
                            <m:r>
                              <a:rPr lang="en-US" sz="4400" b="1" i="1">
                                <a:solidFill>
                                  <a:prstClr val="white"/>
                                </a:solidFill>
                                <a:latin typeface="Cambria Math" panose="02040503050406030204" pitchFamily="18" charset="0"/>
                              </a:rPr>
                              <m:t>𝑴𝑵</m:t>
                            </m:r>
                          </m:e>
                        </m:acc>
                        <m:r>
                          <a:rPr lang="en-US" sz="4400" b="1" i="1">
                            <a:solidFill>
                              <a:prstClr val="white"/>
                            </a:solidFill>
                            <a:latin typeface="Cambria Math" panose="02040503050406030204" pitchFamily="18" charset="0"/>
                          </a:rPr>
                          <m:t>=</m:t>
                        </m:r>
                        <m:acc>
                          <m:accPr>
                            <m:chr m:val="⃗"/>
                            <m:ctrlPr>
                              <a:rPr lang="en-US" sz="4400" b="1" i="1">
                                <a:solidFill>
                                  <a:prstClr val="white"/>
                                </a:solidFill>
                                <a:latin typeface="Cambria Math"/>
                              </a:rPr>
                            </m:ctrlPr>
                          </m:accPr>
                          <m:e>
                            <m:r>
                              <a:rPr lang="en-US" sz="4400" b="1" i="1">
                                <a:solidFill>
                                  <a:prstClr val="white"/>
                                </a:solidFill>
                                <a:latin typeface="Cambria Math" panose="02040503050406030204" pitchFamily="18" charset="0"/>
                              </a:rPr>
                              <m:t>𝑩𝑪</m:t>
                            </m:r>
                          </m:e>
                        </m:acc>
                        <m:r>
                          <m:rPr>
                            <m:nor/>
                          </m:rPr>
                          <a:rPr lang="en-US" sz="4400" b="1">
                            <a:solidFill>
                              <a:prstClr val="white"/>
                            </a:solidFill>
                            <a:latin typeface="Tahoma" panose="020B0604030504040204" pitchFamily="34" charset="0"/>
                            <a:ea typeface="Tahoma" panose="020B0604030504040204" pitchFamily="34" charset="0"/>
                            <a:cs typeface="Tahoma" panose="020B0604030504040204" pitchFamily="34" charset="0"/>
                          </a:rPr>
                          <m:t>.</m:t>
                        </m:r>
                      </m:oMath>
                    </m:oMathPara>
                  </a14:m>
                  <a:endParaRPr lang="en-US" sz="44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4" name="Rectangle 3">
                  <a:extLst>
                    <a:ext uri="{FF2B5EF4-FFF2-40B4-BE49-F238E27FC236}">
                      <a16:creationId xmlns:a16="http://schemas.microsoft.com/office/drawing/2014/main" id="{2084E6AB-536A-4376-B134-DADD4F5BCF11}"/>
                    </a:ext>
                  </a:extLst>
                </p:cNvPr>
                <p:cNvSpPr>
                  <a:spLocks noRot="1" noChangeAspect="1" noMove="1" noResize="1" noEditPoints="1" noAdjustHandles="1" noChangeArrowheads="1" noChangeShapeType="1" noTextEdit="1"/>
                </p:cNvSpPr>
                <p:nvPr/>
              </p:nvSpPr>
              <p:spPr>
                <a:xfrm>
                  <a:off x="13932791" y="4938471"/>
                  <a:ext cx="3631577" cy="856068"/>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xmlns="" id="{AE03CC7A-63AE-496D-BA77-14300DB71895}"/>
                    </a:ext>
                  </a:extLst>
                </p:cNvPr>
                <p:cNvSpPr/>
                <p:nvPr/>
              </p:nvSpPr>
              <p:spPr>
                <a:xfrm>
                  <a:off x="19393241" y="4910671"/>
                  <a:ext cx="3983868" cy="91031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d>
                          <m:dPr>
                            <m:begChr m:val="|"/>
                            <m:endChr m:val="|"/>
                            <m:ctrlPr>
                              <a:rPr lang="en-US" sz="4400" b="1" i="1" smtClean="0">
                                <a:solidFill>
                                  <a:prstClr val="white"/>
                                </a:solidFill>
                                <a:latin typeface="Cambria Math"/>
                              </a:rPr>
                            </m:ctrlPr>
                          </m:dPr>
                          <m:e>
                            <m:acc>
                              <m:accPr>
                                <m:chr m:val="⃗"/>
                                <m:ctrlPr>
                                  <a:rPr lang="en-US" sz="4400" b="1" i="1">
                                    <a:solidFill>
                                      <a:prstClr val="white"/>
                                    </a:solidFill>
                                    <a:latin typeface="Cambria Math"/>
                                  </a:rPr>
                                </m:ctrlPr>
                              </m:accPr>
                              <m:e>
                                <m:r>
                                  <a:rPr lang="en-US" sz="4400" b="1" i="1">
                                    <a:solidFill>
                                      <a:prstClr val="white"/>
                                    </a:solidFill>
                                    <a:latin typeface="Cambria Math" panose="02040503050406030204" pitchFamily="18" charset="0"/>
                                  </a:rPr>
                                  <m:t>𝑩𝑪</m:t>
                                </m:r>
                              </m:e>
                            </m:acc>
                          </m:e>
                        </m:d>
                        <m:r>
                          <a:rPr lang="en-US" sz="4400" b="1" i="1">
                            <a:solidFill>
                              <a:prstClr val="white"/>
                            </a:solidFill>
                            <a:latin typeface="Cambria Math" panose="02040503050406030204" pitchFamily="18" charset="0"/>
                          </a:rPr>
                          <m:t>=</m:t>
                        </m:r>
                        <m:r>
                          <a:rPr lang="en-US" sz="4400" b="1" i="1">
                            <a:solidFill>
                              <a:prstClr val="white"/>
                            </a:solidFill>
                            <a:latin typeface="Cambria Math" panose="02040503050406030204" pitchFamily="18" charset="0"/>
                          </a:rPr>
                          <m:t>𝟐</m:t>
                        </m:r>
                        <m:d>
                          <m:dPr>
                            <m:begChr m:val="|"/>
                            <m:endChr m:val="|"/>
                            <m:ctrlPr>
                              <a:rPr lang="en-US" sz="4400" b="1" i="1">
                                <a:solidFill>
                                  <a:prstClr val="white"/>
                                </a:solidFill>
                                <a:latin typeface="Cambria Math"/>
                              </a:rPr>
                            </m:ctrlPr>
                          </m:dPr>
                          <m:e>
                            <m:acc>
                              <m:accPr>
                                <m:chr m:val="⃗"/>
                                <m:ctrlPr>
                                  <a:rPr lang="en-US" sz="4400" b="1" i="1">
                                    <a:solidFill>
                                      <a:prstClr val="white"/>
                                    </a:solidFill>
                                    <a:latin typeface="Cambria Math"/>
                                  </a:rPr>
                                </m:ctrlPr>
                              </m:accPr>
                              <m:e>
                                <m:r>
                                  <a:rPr lang="en-US" sz="4400" b="1" i="1">
                                    <a:solidFill>
                                      <a:prstClr val="white"/>
                                    </a:solidFill>
                                    <a:latin typeface="Cambria Math" panose="02040503050406030204" pitchFamily="18" charset="0"/>
                                  </a:rPr>
                                  <m:t>𝑴𝑵</m:t>
                                </m:r>
                              </m:e>
                            </m:acc>
                          </m:e>
                        </m:d>
                        <m:r>
                          <m:rPr>
                            <m:nor/>
                          </m:rPr>
                          <a:rPr lang="en-US" sz="4400" b="1">
                            <a:solidFill>
                              <a:prstClr val="white"/>
                            </a:solidFill>
                            <a:latin typeface="Tahoma" panose="020B0604030504040204" pitchFamily="34" charset="0"/>
                            <a:ea typeface="Tahoma" panose="020B0604030504040204" pitchFamily="34" charset="0"/>
                            <a:cs typeface="Tahoma" panose="020B0604030504040204" pitchFamily="34" charset="0"/>
                          </a:rPr>
                          <m:t>.</m:t>
                        </m:r>
                      </m:oMath>
                    </m:oMathPara>
                  </a14:m>
                  <a:endParaRPr lang="en-US" sz="44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5" name="Rectangle 4">
                  <a:extLst>
                    <a:ext uri="{FF2B5EF4-FFF2-40B4-BE49-F238E27FC236}">
                      <a16:creationId xmlns:a16="http://schemas.microsoft.com/office/drawing/2014/main" id="{AE03CC7A-63AE-496D-BA77-14300DB71895}"/>
                    </a:ext>
                  </a:extLst>
                </p:cNvPr>
                <p:cNvSpPr>
                  <a:spLocks noRot="1" noChangeAspect="1" noMove="1" noResize="1" noEditPoints="1" noAdjustHandles="1" noChangeArrowheads="1" noChangeShapeType="1" noTextEdit="1"/>
                </p:cNvSpPr>
                <p:nvPr/>
              </p:nvSpPr>
              <p:spPr>
                <a:xfrm>
                  <a:off x="19393241" y="4910671"/>
                  <a:ext cx="3983868" cy="910314"/>
                </a:xfrm>
                <a:prstGeom prst="rect">
                  <a:avLst/>
                </a:prstGeom>
                <a:blipFill>
                  <a:blip r:embed="rId3"/>
                  <a:stretch>
                    <a:fillRect/>
                  </a:stretch>
                </a:blipFill>
              </p:spPr>
              <p:txBody>
                <a:bodyPr/>
                <a:lstStyle/>
                <a:p>
                  <a:r>
                    <a:rPr lang="en-US">
                      <a:noFill/>
                    </a:rPr>
                    <a:t> </a:t>
                  </a:r>
                </a:p>
              </p:txBody>
            </p:sp>
          </mc:Fallback>
        </mc:AlternateContent>
      </p:grpSp>
      <p:sp>
        <p:nvSpPr>
          <p:cNvPr id="10" name="Rounded Rectangle 52">
            <a:extLst>
              <a:ext uri="{FF2B5EF4-FFF2-40B4-BE49-F238E27FC236}">
                <a16:creationId xmlns:a16="http://schemas.microsoft.com/office/drawing/2014/main" xmlns="" id="{FA8A8524-55A3-4DC1-AC61-514744DED919}"/>
              </a:ext>
            </a:extLst>
          </p:cNvPr>
          <p:cNvSpPr/>
          <p:nvPr/>
        </p:nvSpPr>
        <p:spPr>
          <a:xfrm>
            <a:off x="352737" y="6669161"/>
            <a:ext cx="23848520" cy="6513439"/>
          </a:xfrm>
          <a:prstGeom prst="roundRect">
            <a:avLst>
              <a:gd name="adj" fmla="val 2239"/>
            </a:avLst>
          </a:prstGeom>
          <a:solidFill>
            <a:srgbClr val="C9E2B8"/>
          </a:solid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400" b="1" dirty="0">
              <a:solidFill>
                <a:prstClr val="black"/>
              </a:solidFill>
            </a:endParaRPr>
          </a:p>
        </p:txBody>
      </p:sp>
      <p:grpSp>
        <p:nvGrpSpPr>
          <p:cNvPr id="11" name="Group 5">
            <a:extLst>
              <a:ext uri="{FF2B5EF4-FFF2-40B4-BE49-F238E27FC236}">
                <a16:creationId xmlns:a16="http://schemas.microsoft.com/office/drawing/2014/main" xmlns="" id="{5357AC78-711D-478D-ACB6-63856B9AEF4B}"/>
              </a:ext>
            </a:extLst>
          </p:cNvPr>
          <p:cNvGrpSpPr/>
          <p:nvPr/>
        </p:nvGrpSpPr>
        <p:grpSpPr>
          <a:xfrm>
            <a:off x="149511" y="6321861"/>
            <a:ext cx="3600000" cy="936000"/>
            <a:chOff x="444985" y="4706268"/>
            <a:chExt cx="3957472" cy="1037412"/>
          </a:xfrm>
          <a:solidFill>
            <a:srgbClr val="C9E2B8"/>
          </a:solidFill>
        </p:grpSpPr>
        <p:sp>
          <p:nvSpPr>
            <p:cNvPr id="12" name="Freeform 20">
              <a:extLst>
                <a:ext uri="{FF2B5EF4-FFF2-40B4-BE49-F238E27FC236}">
                  <a16:creationId xmlns:a16="http://schemas.microsoft.com/office/drawing/2014/main" xmlns="" id="{71EB90B6-0FE8-4179-A425-76D3F5FD278D}"/>
                </a:ext>
              </a:extLst>
            </p:cNvPr>
            <p:cNvSpPr>
              <a:spLocks/>
            </p:cNvSpPr>
            <p:nvPr/>
          </p:nvSpPr>
          <p:spPr bwMode="auto">
            <a:xfrm rot="16200000" flipV="1">
              <a:off x="2450119" y="3741843"/>
              <a:ext cx="908272" cy="2996405"/>
            </a:xfrm>
            <a:prstGeom prst="round1Rect">
              <a:avLst/>
            </a:prstGeom>
            <a:grp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 name="TextBox 7">
              <a:extLst>
                <a:ext uri="{FF2B5EF4-FFF2-40B4-BE49-F238E27FC236}">
                  <a16:creationId xmlns:a16="http://schemas.microsoft.com/office/drawing/2014/main" xmlns="" id="{0C3FF307-8179-4A2B-82EF-0CAF4A8A7ECA}"/>
                </a:ext>
              </a:extLst>
            </p:cNvPr>
            <p:cNvSpPr txBox="1"/>
            <p:nvPr/>
          </p:nvSpPr>
          <p:spPr>
            <a:xfrm>
              <a:off x="1425342" y="4753497"/>
              <a:ext cx="2872840" cy="886920"/>
            </a:xfrm>
            <a:prstGeom prst="rect">
              <a:avLst/>
            </a:prstGeom>
            <a:noFill/>
          </p:spPr>
          <p:txBody>
            <a:bodyPr wrap="square" rtlCol="0">
              <a:spAutoFit/>
            </a:bodyPr>
            <a:lstStyle/>
            <a:p>
              <a:pPr algn="ctr"/>
              <a:r>
                <a:rPr lang="vi-VN" sz="4600" b="1" dirty="0">
                  <a:solidFill>
                    <a:prstClr val="black"/>
                  </a:solidFill>
                  <a:latin typeface="Tahoma" pitchFamily="34" charset="0"/>
                  <a:ea typeface="Tahoma" pitchFamily="34" charset="0"/>
                  <a:cs typeface="Tahoma" pitchFamily="34" charset="0"/>
                </a:rPr>
                <a:t>Bài giải</a:t>
              </a:r>
              <a:endParaRPr lang="en-US" sz="4600" b="1" dirty="0">
                <a:solidFill>
                  <a:prstClr val="black"/>
                </a:solidFill>
                <a:latin typeface="Tahoma" pitchFamily="34" charset="0"/>
                <a:ea typeface="Tahoma" pitchFamily="34" charset="0"/>
                <a:cs typeface="Tahoma" pitchFamily="34" charset="0"/>
              </a:endParaRPr>
            </a:p>
          </p:txBody>
        </p:sp>
        <p:pic>
          <p:nvPicPr>
            <p:cNvPr id="14" name="Picture 8">
              <a:extLst>
                <a:ext uri="{FF2B5EF4-FFF2-40B4-BE49-F238E27FC236}">
                  <a16:creationId xmlns:a16="http://schemas.microsoft.com/office/drawing/2014/main" xmlns="" id="{7907171D-A66E-488E-B774-2D76551B21D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444985" y="4706268"/>
              <a:ext cx="1058947" cy="1037412"/>
            </a:xfrm>
            <a:prstGeom prst="round2DiagRect">
              <a:avLst>
                <a:gd name="adj1" fmla="val 27632"/>
                <a:gd name="adj2" fmla="val 0"/>
              </a:avLst>
            </a:prstGeom>
            <a:grpFill/>
            <a:ln w="38100" cap="sq">
              <a:solidFill>
                <a:schemeClr val="accent6">
                  <a:lumMod val="50000"/>
                </a:schemeClr>
              </a:solidFill>
              <a:miter lim="800000"/>
            </a:ln>
            <a:effectLst>
              <a:outerShdw blurRad="254000" algn="tl" rotWithShape="0">
                <a:srgbClr val="000000">
                  <a:alpha val="43000"/>
                </a:srgbClr>
              </a:outerShdw>
            </a:effectLst>
          </p:spPr>
        </p:pic>
      </p:grpSp>
      <p:sp>
        <p:nvSpPr>
          <p:cNvPr id="15" name="Oval 14">
            <a:extLst>
              <a:ext uri="{FF2B5EF4-FFF2-40B4-BE49-F238E27FC236}">
                <a16:creationId xmlns:a16="http://schemas.microsoft.com/office/drawing/2014/main" xmlns="" id="{D61C58AD-E142-4C48-96BC-E9109F55949F}"/>
              </a:ext>
            </a:extLst>
          </p:cNvPr>
          <p:cNvSpPr/>
          <p:nvPr/>
        </p:nvSpPr>
        <p:spPr>
          <a:xfrm>
            <a:off x="18427574" y="4518342"/>
            <a:ext cx="1080000" cy="1080000"/>
          </a:xfrm>
          <a:prstGeom prst="ellipse">
            <a:avLst/>
          </a:prstGeom>
          <a:solidFill>
            <a:srgbClr val="FF0000"/>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solidFill>
                  <a:prstClr val="white"/>
                </a:solidFill>
                <a:latin typeface="Tahoma" pitchFamily="34" charset="0"/>
                <a:ea typeface="Tahoma" pitchFamily="34" charset="0"/>
                <a:cs typeface="Tahoma" pitchFamily="34" charset="0"/>
              </a:rPr>
              <a:t>D</a:t>
            </a:r>
            <a:endParaRPr lang="en-US" sz="6400" dirty="0">
              <a:solidFill>
                <a:prstClr val="white"/>
              </a:solidFill>
            </a:endParaRPr>
          </a:p>
        </p:txBody>
      </p:sp>
      <p:sp>
        <p:nvSpPr>
          <p:cNvPr id="16" name="Rounded Rectangle 41">
            <a:extLst>
              <a:ext uri="{FF2B5EF4-FFF2-40B4-BE49-F238E27FC236}">
                <a16:creationId xmlns:a16="http://schemas.microsoft.com/office/drawing/2014/main" xmlns="" id="{8CEB7639-8C37-429B-8642-89A2596E45BF}"/>
              </a:ext>
            </a:extLst>
          </p:cNvPr>
          <p:cNvSpPr/>
          <p:nvPr/>
        </p:nvSpPr>
        <p:spPr>
          <a:xfrm>
            <a:off x="310459" y="2371992"/>
            <a:ext cx="12388739" cy="3484043"/>
          </a:xfrm>
          <a:prstGeom prst="roundRect">
            <a:avLst>
              <a:gd name="adj" fmla="val 10158"/>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prstClr val="white"/>
              </a:solidFill>
              <a:latin typeface="Tahoma" pitchFamily="34" charset="0"/>
              <a:ea typeface="Tahoma" pitchFamily="34" charset="0"/>
              <a:cs typeface="Tahoma" pitchFamily="34" charset="0"/>
            </a:endParaRPr>
          </a:p>
        </p:txBody>
      </p:sp>
      <p:grpSp>
        <p:nvGrpSpPr>
          <p:cNvPr id="17" name="Group 16">
            <a:extLst>
              <a:ext uri="{FF2B5EF4-FFF2-40B4-BE49-F238E27FC236}">
                <a16:creationId xmlns:a16="http://schemas.microsoft.com/office/drawing/2014/main" xmlns="" id="{4CEC6580-039C-483A-B732-1519BE679FD3}"/>
              </a:ext>
            </a:extLst>
          </p:cNvPr>
          <p:cNvGrpSpPr/>
          <p:nvPr/>
        </p:nvGrpSpPr>
        <p:grpSpPr>
          <a:xfrm>
            <a:off x="0" y="1917382"/>
            <a:ext cx="3656379" cy="847011"/>
            <a:chOff x="923003" y="3917552"/>
            <a:chExt cx="4003839" cy="1064365"/>
          </a:xfrm>
        </p:grpSpPr>
        <p:grpSp>
          <p:nvGrpSpPr>
            <p:cNvPr id="18" name="Group 17">
              <a:extLst>
                <a:ext uri="{FF2B5EF4-FFF2-40B4-BE49-F238E27FC236}">
                  <a16:creationId xmlns:a16="http://schemas.microsoft.com/office/drawing/2014/main" xmlns="" id="{2DE8E5AA-2865-469B-B774-A4C2380AE3FD}"/>
                </a:ext>
              </a:extLst>
            </p:cNvPr>
            <p:cNvGrpSpPr/>
            <p:nvPr/>
          </p:nvGrpSpPr>
          <p:grpSpPr>
            <a:xfrm>
              <a:off x="1362045" y="3976350"/>
              <a:ext cx="3564797" cy="1005567"/>
              <a:chOff x="2028795" y="4338300"/>
              <a:chExt cx="3564797" cy="1005567"/>
            </a:xfrm>
          </p:grpSpPr>
          <p:sp>
            <p:nvSpPr>
              <p:cNvPr id="20" name="Freeform 20">
                <a:extLst>
                  <a:ext uri="{FF2B5EF4-FFF2-40B4-BE49-F238E27FC236}">
                    <a16:creationId xmlns:a16="http://schemas.microsoft.com/office/drawing/2014/main" xmlns="" id="{3EA2DB46-FE90-4B71-AD74-95E7FBA35FB5}"/>
                  </a:ext>
                </a:extLst>
              </p:cNvPr>
              <p:cNvSpPr>
                <a:spLocks/>
              </p:cNvSpPr>
              <p:nvPr/>
            </p:nvSpPr>
            <p:spPr bwMode="auto">
              <a:xfrm rot="5400000">
                <a:off x="3364273" y="3082799"/>
                <a:ext cx="832104" cy="3503060"/>
              </a:xfrm>
              <a:prstGeom prst="round2SameRect">
                <a:avLst>
                  <a:gd name="adj1" fmla="val 19445"/>
                  <a:gd name="adj2" fmla="val 0"/>
                </a:avLst>
              </a:prstGeom>
              <a:solidFill>
                <a:srgbClr val="FFF9BC"/>
              </a:solidFill>
              <a:ln w="57150">
                <a:solidFill>
                  <a:srgbClr val="91720D"/>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b="1">
                  <a:solidFill>
                    <a:prstClr val="black"/>
                  </a:solidFill>
                  <a:latin typeface="Tahoma" pitchFamily="34" charset="0"/>
                  <a:ea typeface="Tahoma" pitchFamily="34" charset="0"/>
                  <a:cs typeface="Tahoma" pitchFamily="34" charset="0"/>
                </a:endParaRPr>
              </a:p>
            </p:txBody>
          </p:sp>
          <p:sp>
            <p:nvSpPr>
              <p:cNvPr id="21" name="TextBox 20">
                <a:extLst>
                  <a:ext uri="{FF2B5EF4-FFF2-40B4-BE49-F238E27FC236}">
                    <a16:creationId xmlns:a16="http://schemas.microsoft.com/office/drawing/2014/main" xmlns="" id="{8F396E61-7359-474F-BCD6-96B28911FADE}"/>
                  </a:ext>
                </a:extLst>
              </p:cNvPr>
              <p:cNvSpPr txBox="1"/>
              <p:nvPr/>
            </p:nvSpPr>
            <p:spPr>
              <a:xfrm>
                <a:off x="2532513" y="4338300"/>
                <a:ext cx="3061079" cy="1005567"/>
              </a:xfrm>
              <a:prstGeom prst="rect">
                <a:avLst/>
              </a:prstGeom>
              <a:noFill/>
            </p:spPr>
            <p:txBody>
              <a:bodyPr wrap="square" rtlCol="0">
                <a:spAutoFit/>
              </a:bodyPr>
              <a:lstStyle/>
              <a:p>
                <a:pPr algn="ctr"/>
                <a:r>
                  <a:rPr lang="en-US" sz="4600" b="1" dirty="0" err="1">
                    <a:solidFill>
                      <a:prstClr val="black"/>
                    </a:solidFill>
                    <a:latin typeface="Tahoma" pitchFamily="34" charset="0"/>
                    <a:ea typeface="Tahoma" pitchFamily="34" charset="0"/>
                    <a:cs typeface="Tahoma" pitchFamily="34" charset="0"/>
                  </a:rPr>
                  <a:t>Câu</a:t>
                </a:r>
                <a:r>
                  <a:rPr lang="en-US" sz="4600" b="1" dirty="0">
                    <a:solidFill>
                      <a:prstClr val="black"/>
                    </a:solidFill>
                    <a:latin typeface="Tahoma" pitchFamily="34" charset="0"/>
                    <a:ea typeface="Tahoma" pitchFamily="34" charset="0"/>
                    <a:cs typeface="Tahoma" pitchFamily="34" charset="0"/>
                  </a:rPr>
                  <a:t> 5</a:t>
                </a:r>
              </a:p>
            </p:txBody>
          </p:sp>
        </p:grpSp>
        <p:pic>
          <p:nvPicPr>
            <p:cNvPr id="19" name="Picture 18">
              <a:extLst>
                <a:ext uri="{FF2B5EF4-FFF2-40B4-BE49-F238E27FC236}">
                  <a16:creationId xmlns:a16="http://schemas.microsoft.com/office/drawing/2014/main" xmlns="" id="{977179F5-EF5F-4DF5-BB5A-FC6532B95799}"/>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923003" y="3917552"/>
              <a:ext cx="1076356" cy="1040476"/>
            </a:xfrm>
            <a:prstGeom prst="round2DiagRect">
              <a:avLst>
                <a:gd name="adj1" fmla="val 30509"/>
                <a:gd name="adj2" fmla="val 0"/>
              </a:avLst>
            </a:prstGeom>
            <a:ln w="38100" cap="sq">
              <a:solidFill>
                <a:srgbClr val="91720D"/>
              </a:solidFill>
              <a:miter lim="800000"/>
            </a:ln>
            <a:effectLst>
              <a:outerShdw blurRad="254000" algn="tl" rotWithShape="0">
                <a:srgbClr val="000000">
                  <a:alpha val="43000"/>
                </a:srgbClr>
              </a:outerShdw>
            </a:effectLst>
          </p:spPr>
        </p:pic>
      </p:grpSp>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xmlns="" id="{02D542EB-DA8F-4047-A893-7C264039979F}"/>
                  </a:ext>
                </a:extLst>
              </p:cNvPr>
              <p:cNvSpPr txBox="1"/>
              <p:nvPr/>
            </p:nvSpPr>
            <p:spPr>
              <a:xfrm>
                <a:off x="352737" y="3120078"/>
                <a:ext cx="11900847" cy="2123658"/>
              </a:xfrm>
              <a:prstGeom prst="rect">
                <a:avLst/>
              </a:prstGeom>
              <a:noFill/>
            </p:spPr>
            <p:txBody>
              <a:bodyPr wrap="square" rtlCol="0">
                <a:spAutoFit/>
              </a:bodyPr>
              <a:lstStyle/>
              <a:p>
                <a:pPr algn="ct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Gọi</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𝑴</m:t>
                    </m:r>
                    <m:r>
                      <a:rPr lang="en-US" sz="44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 </m:t>
                    </m:r>
                    <m:r>
                      <a:rPr lang="en-US" sz="44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𝑵</m:t>
                    </m:r>
                  </m:oMath>
                </a14:m>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lần</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lượt</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là</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trung</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điểm</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của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các</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cạnh</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𝑨𝑩</m:t>
                    </m:r>
                    <m:r>
                      <a:rPr lang="en-US" sz="44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44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𝑨𝑪</m:t>
                    </m:r>
                  </m:oMath>
                </a14:m>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của tam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giác</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đều</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𝑨𝑩𝑪</m:t>
                    </m:r>
                  </m:oMath>
                </a14:m>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p>
              <a:p>
                <a:pPr algn="ct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Hỏi</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đẳng</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thức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nào</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dưới</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đây</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đúng</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22" name="TextBox 21">
                <a:extLst>
                  <a:ext uri="{FF2B5EF4-FFF2-40B4-BE49-F238E27FC236}">
                    <a16:creationId xmlns:a16="http://schemas.microsoft.com/office/drawing/2014/main" id="{02D542EB-DA8F-4047-A893-7C264039979F}"/>
                  </a:ext>
                </a:extLst>
              </p:cNvPr>
              <p:cNvSpPr txBox="1">
                <a:spLocks noRot="1" noChangeAspect="1" noMove="1" noResize="1" noEditPoints="1" noAdjustHandles="1" noChangeArrowheads="1" noChangeShapeType="1" noTextEdit="1"/>
              </p:cNvSpPr>
              <p:nvPr/>
            </p:nvSpPr>
            <p:spPr>
              <a:xfrm>
                <a:off x="352737" y="3120078"/>
                <a:ext cx="11900847" cy="2123658"/>
              </a:xfrm>
              <a:prstGeom prst="rect">
                <a:avLst/>
              </a:prstGeom>
              <a:blipFill>
                <a:blip r:embed="rId6"/>
                <a:stretch>
                  <a:fillRect t="-6322" b="-12931"/>
                </a:stretch>
              </a:blipFill>
            </p:spPr>
            <p:txBody>
              <a:bodyPr/>
              <a:lstStyle/>
              <a:p>
                <a:r>
                  <a:rPr lang="en-US">
                    <a:noFill/>
                  </a:rPr>
                  <a:t> </a:t>
                </a:r>
              </a:p>
            </p:txBody>
          </p:sp>
        </mc:Fallback>
      </mc:AlternateContent>
      <p:sp>
        <p:nvSpPr>
          <p:cNvPr id="23" name="Rectangle 22">
            <a:extLst>
              <a:ext uri="{FF2B5EF4-FFF2-40B4-BE49-F238E27FC236}">
                <a16:creationId xmlns:a16="http://schemas.microsoft.com/office/drawing/2014/main" xmlns="" id="{5CF5B428-2AE5-4B2C-A905-444E83BBB4EE}"/>
              </a:ext>
            </a:extLst>
          </p:cNvPr>
          <p:cNvSpPr/>
          <p:nvPr/>
        </p:nvSpPr>
        <p:spPr>
          <a:xfrm>
            <a:off x="6211043" y="7641809"/>
            <a:ext cx="12192000" cy="830997"/>
          </a:xfrm>
          <a:prstGeom prst="rect">
            <a:avLst/>
          </a:prstGeom>
        </p:spPr>
        <p:txBody>
          <a:bodyPr>
            <a:spAutoFit/>
          </a:bodyPr>
          <a:lstStyle/>
          <a:p>
            <a:endParaRPr lang="en-US" sz="4800" dirty="0">
              <a:solidFill>
                <a:prstClr val="black"/>
              </a:solidFill>
              <a:latin typeface="Tahoma" pitchFamily="34" charset="0"/>
              <a:ea typeface="Tahoma" pitchFamily="34" charset="0"/>
              <a:cs typeface="Tahoma" pitchFamily="34" charset="0"/>
            </a:endParaRPr>
          </a:p>
        </p:txBody>
      </p:sp>
      <mc:AlternateContent xmlns:mc="http://schemas.openxmlformats.org/markup-compatibility/2006" xmlns:a14="http://schemas.microsoft.com/office/drawing/2010/main">
        <mc:Choice Requires="a14">
          <p:sp>
            <p:nvSpPr>
              <p:cNvPr id="24" name="Rectangle 23">
                <a:extLst>
                  <a:ext uri="{FF2B5EF4-FFF2-40B4-BE49-F238E27FC236}">
                    <a16:creationId xmlns:a16="http://schemas.microsoft.com/office/drawing/2014/main" xmlns="" id="{AD84C84F-0DBD-4B7A-ADC7-E1129B975263}"/>
                  </a:ext>
                </a:extLst>
              </p:cNvPr>
              <p:cNvSpPr/>
              <p:nvPr/>
            </p:nvSpPr>
            <p:spPr>
              <a:xfrm>
                <a:off x="4343233" y="7418991"/>
                <a:ext cx="14723298" cy="4087209"/>
              </a:xfrm>
              <a:prstGeom prst="rect">
                <a:avLst/>
              </a:prstGeom>
            </p:spPr>
            <p:txBody>
              <a:bodyPr wrap="square">
                <a:spAutoFit/>
              </a:bodyPr>
              <a:lstStyle/>
              <a:p>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Phân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tích</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a:t>
                </a:r>
              </a:p>
              <a:p>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A.</a:t>
                </a:r>
                <a14:m>
                  <m:oMath xmlns:m="http://schemas.openxmlformats.org/officeDocument/2006/math">
                    <m:r>
                      <a:rPr lang="en-US" sz="4400" b="1" smtClean="0">
                        <a:solidFill>
                          <a:prstClr val="black"/>
                        </a:solidFill>
                        <a:latin typeface="Cambria Math" panose="02040503050406030204" pitchFamily="18" charset="0"/>
                      </a:rPr>
                      <m:t>  </m:t>
                    </m:r>
                    <m:acc>
                      <m:accPr>
                        <m:chr m:val="⃗"/>
                        <m:ctrlPr>
                          <a:rPr lang="en-US" sz="4400" b="1" i="1">
                            <a:solidFill>
                              <a:prstClr val="black"/>
                            </a:solidFill>
                            <a:latin typeface="Cambria Math"/>
                          </a:rPr>
                        </m:ctrlPr>
                      </m:accPr>
                      <m:e>
                        <m:r>
                          <a:rPr lang="en-US" sz="4400" b="1" i="1">
                            <a:solidFill>
                              <a:prstClr val="black"/>
                            </a:solidFill>
                            <a:latin typeface="Cambria Math" panose="02040503050406030204" pitchFamily="18" charset="0"/>
                          </a:rPr>
                          <m:t>𝑴𝑨</m:t>
                        </m:r>
                      </m:e>
                    </m:acc>
                    <m:r>
                      <a:rPr lang="en-US" sz="4400" b="1" i="1">
                        <a:solidFill>
                          <a:prstClr val="black"/>
                        </a:solidFill>
                        <a:latin typeface="Cambria Math" panose="02040503050406030204" pitchFamily="18" charset="0"/>
                      </a:rPr>
                      <m:t>=</m:t>
                    </m:r>
                    <m:acc>
                      <m:accPr>
                        <m:chr m:val="⃗"/>
                        <m:ctrlPr>
                          <a:rPr lang="en-US" sz="4400" b="1" i="1">
                            <a:solidFill>
                              <a:prstClr val="black"/>
                            </a:solidFill>
                            <a:latin typeface="Cambria Math"/>
                          </a:rPr>
                        </m:ctrlPr>
                      </m:accPr>
                      <m:e>
                        <m:r>
                          <a:rPr lang="en-US" sz="4400" b="1" i="1">
                            <a:solidFill>
                              <a:prstClr val="black"/>
                            </a:solidFill>
                            <a:latin typeface="Cambria Math" panose="02040503050406030204" pitchFamily="18" charset="0"/>
                          </a:rPr>
                          <m:t>𝑴𝑩</m:t>
                        </m:r>
                      </m:e>
                    </m:acc>
                  </m:oMath>
                </a14:m>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sai</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vì</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chúng</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ngược</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hướng</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a:t>
                </a:r>
              </a:p>
              <a:p>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B.</a:t>
                </a:r>
                <a14:m>
                  <m:oMath xmlns:m="http://schemas.openxmlformats.org/officeDocument/2006/math">
                    <m:r>
                      <a:rPr lang="en-US" sz="4400" b="1" smtClean="0">
                        <a:solidFill>
                          <a:prstClr val="black"/>
                        </a:solidFill>
                        <a:latin typeface="Cambria Math" panose="02040503050406030204" pitchFamily="18" charset="0"/>
                      </a:rPr>
                      <m:t>  </m:t>
                    </m:r>
                    <m:acc>
                      <m:accPr>
                        <m:chr m:val="⃗"/>
                        <m:ctrlPr>
                          <a:rPr lang="en-US" sz="4400" b="1" i="1">
                            <a:solidFill>
                              <a:prstClr val="black"/>
                            </a:solidFill>
                            <a:latin typeface="Cambria Math"/>
                          </a:rPr>
                        </m:ctrlPr>
                      </m:accPr>
                      <m:e>
                        <m:r>
                          <a:rPr lang="en-US" sz="4400" b="1" i="1">
                            <a:solidFill>
                              <a:prstClr val="black"/>
                            </a:solidFill>
                            <a:latin typeface="Cambria Math" panose="02040503050406030204" pitchFamily="18" charset="0"/>
                          </a:rPr>
                          <m:t>𝑨𝑩</m:t>
                        </m:r>
                      </m:e>
                    </m:acc>
                    <m:r>
                      <a:rPr lang="en-US" sz="4400" b="1" i="1">
                        <a:solidFill>
                          <a:prstClr val="black"/>
                        </a:solidFill>
                        <a:latin typeface="Cambria Math" panose="02040503050406030204" pitchFamily="18" charset="0"/>
                      </a:rPr>
                      <m:t>=</m:t>
                    </m:r>
                    <m:acc>
                      <m:accPr>
                        <m:chr m:val="⃗"/>
                        <m:ctrlPr>
                          <a:rPr lang="en-US" sz="4400" b="1" i="1">
                            <a:solidFill>
                              <a:prstClr val="black"/>
                            </a:solidFill>
                            <a:latin typeface="Cambria Math"/>
                          </a:rPr>
                        </m:ctrlPr>
                      </m:accPr>
                      <m:e>
                        <m:r>
                          <a:rPr lang="en-US" sz="4400" b="1" i="1">
                            <a:solidFill>
                              <a:prstClr val="black"/>
                            </a:solidFill>
                            <a:latin typeface="Cambria Math" panose="02040503050406030204" pitchFamily="18" charset="0"/>
                          </a:rPr>
                          <m:t>𝑨𝑪</m:t>
                        </m:r>
                      </m:e>
                    </m:acc>
                  </m:oMath>
                </a14:m>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sai</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vì</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chúng</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không</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cùng</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phương</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a:t>
                </a:r>
              </a:p>
              <a:p>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C. </a:t>
                </a:r>
                <a14:m>
                  <m:oMath xmlns:m="http://schemas.openxmlformats.org/officeDocument/2006/math">
                    <m:acc>
                      <m:accPr>
                        <m:chr m:val="⃗"/>
                        <m:ctrlPr>
                          <a:rPr lang="en-US" sz="4400" b="1" i="1">
                            <a:solidFill>
                              <a:prstClr val="black"/>
                            </a:solidFill>
                            <a:latin typeface="Cambria Math"/>
                          </a:rPr>
                        </m:ctrlPr>
                      </m:accPr>
                      <m:e>
                        <m:r>
                          <a:rPr lang="en-US" sz="4400" b="1" i="1">
                            <a:solidFill>
                              <a:prstClr val="black"/>
                            </a:solidFill>
                            <a:latin typeface="Cambria Math" panose="02040503050406030204" pitchFamily="18" charset="0"/>
                          </a:rPr>
                          <m:t>𝑴𝑵</m:t>
                        </m:r>
                      </m:e>
                    </m:acc>
                    <m:r>
                      <a:rPr lang="en-US" sz="4400" b="1" i="1">
                        <a:solidFill>
                          <a:prstClr val="black"/>
                        </a:solidFill>
                        <a:latin typeface="Cambria Math" panose="02040503050406030204" pitchFamily="18" charset="0"/>
                      </a:rPr>
                      <m:t>=</m:t>
                    </m:r>
                    <m:acc>
                      <m:accPr>
                        <m:chr m:val="⃗"/>
                        <m:ctrlPr>
                          <a:rPr lang="en-US" sz="4400" b="1" i="1">
                            <a:solidFill>
                              <a:prstClr val="black"/>
                            </a:solidFill>
                            <a:latin typeface="Cambria Math"/>
                          </a:rPr>
                        </m:ctrlPr>
                      </m:accPr>
                      <m:e>
                        <m:r>
                          <a:rPr lang="en-US" sz="4400" b="1" i="1">
                            <a:solidFill>
                              <a:prstClr val="black"/>
                            </a:solidFill>
                            <a:latin typeface="Cambria Math" panose="02040503050406030204" pitchFamily="18" charset="0"/>
                          </a:rPr>
                          <m:t>𝑩𝑪</m:t>
                        </m:r>
                      </m:e>
                    </m:acc>
                  </m:oMath>
                </a14:m>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sai</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vì</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d>
                      <m:dPr>
                        <m:begChr m:val="|"/>
                        <m:endChr m:val="|"/>
                        <m:ctrlPr>
                          <a:rPr lang="en-US" sz="4400" b="1" i="1">
                            <a:solidFill>
                              <a:prstClr val="black"/>
                            </a:solidFill>
                            <a:latin typeface="Cambria Math"/>
                          </a:rPr>
                        </m:ctrlPr>
                      </m:dPr>
                      <m:e>
                        <m:acc>
                          <m:accPr>
                            <m:chr m:val="⃗"/>
                            <m:ctrlPr>
                              <a:rPr lang="en-US" sz="4400" b="1" i="1">
                                <a:solidFill>
                                  <a:prstClr val="black"/>
                                </a:solidFill>
                                <a:latin typeface="Cambria Math"/>
                              </a:rPr>
                            </m:ctrlPr>
                          </m:accPr>
                          <m:e>
                            <m:r>
                              <a:rPr lang="en-US" sz="4400" b="1" i="1">
                                <a:solidFill>
                                  <a:prstClr val="black"/>
                                </a:solidFill>
                                <a:latin typeface="Cambria Math" panose="02040503050406030204" pitchFamily="18" charset="0"/>
                              </a:rPr>
                              <m:t>𝑴𝑵</m:t>
                            </m:r>
                          </m:e>
                        </m:acc>
                      </m:e>
                    </m:d>
                    <m:r>
                      <a:rPr lang="en-US" sz="4400" b="1" i="1">
                        <a:solidFill>
                          <a:prstClr val="black"/>
                        </a:solidFill>
                        <a:latin typeface="Cambria Math" panose="02040503050406030204" pitchFamily="18" charset="0"/>
                      </a:rPr>
                      <m:t>=</m:t>
                    </m:r>
                    <m:f>
                      <m:fPr>
                        <m:ctrlPr>
                          <a:rPr lang="en-US" sz="4400" b="1" i="1">
                            <a:solidFill>
                              <a:prstClr val="black"/>
                            </a:solidFill>
                            <a:latin typeface="Cambria Math"/>
                          </a:rPr>
                        </m:ctrlPr>
                      </m:fPr>
                      <m:num>
                        <m:r>
                          <a:rPr lang="en-US" sz="4400" b="1" i="1">
                            <a:solidFill>
                              <a:prstClr val="black"/>
                            </a:solidFill>
                            <a:latin typeface="Cambria Math" panose="02040503050406030204" pitchFamily="18" charset="0"/>
                          </a:rPr>
                          <m:t>𝟏</m:t>
                        </m:r>
                      </m:num>
                      <m:den>
                        <m:r>
                          <a:rPr lang="en-US" sz="4400" b="1" i="1">
                            <a:solidFill>
                              <a:prstClr val="black"/>
                            </a:solidFill>
                            <a:latin typeface="Cambria Math" panose="02040503050406030204" pitchFamily="18" charset="0"/>
                          </a:rPr>
                          <m:t>𝟐</m:t>
                        </m:r>
                      </m:den>
                    </m:f>
                    <m:d>
                      <m:dPr>
                        <m:begChr m:val="|"/>
                        <m:endChr m:val="|"/>
                        <m:ctrlPr>
                          <a:rPr lang="en-US" sz="4400" b="1" i="1">
                            <a:solidFill>
                              <a:prstClr val="black"/>
                            </a:solidFill>
                            <a:latin typeface="Cambria Math"/>
                          </a:rPr>
                        </m:ctrlPr>
                      </m:dPr>
                      <m:e>
                        <m:acc>
                          <m:accPr>
                            <m:chr m:val="⃗"/>
                            <m:ctrlPr>
                              <a:rPr lang="en-US" sz="4400" b="1" i="1">
                                <a:solidFill>
                                  <a:prstClr val="black"/>
                                </a:solidFill>
                                <a:latin typeface="Cambria Math"/>
                              </a:rPr>
                            </m:ctrlPr>
                          </m:accPr>
                          <m:e>
                            <m:r>
                              <a:rPr lang="en-US" sz="4400" b="1" i="1">
                                <a:solidFill>
                                  <a:prstClr val="black"/>
                                </a:solidFill>
                                <a:latin typeface="Cambria Math" panose="02040503050406030204" pitchFamily="18" charset="0"/>
                              </a:rPr>
                              <m:t>𝑩𝑪</m:t>
                            </m:r>
                          </m:e>
                        </m:acc>
                      </m:e>
                    </m:d>
                  </m:oMath>
                </a14:m>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a:t>
                </a:r>
              </a:p>
              <a:p>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D. </a:t>
                </a:r>
                <a14:m>
                  <m:oMath xmlns:m="http://schemas.openxmlformats.org/officeDocument/2006/math">
                    <m:d>
                      <m:dPr>
                        <m:begChr m:val="|"/>
                        <m:endChr m:val="|"/>
                        <m:ctrlPr>
                          <a:rPr lang="en-US" sz="4400" b="1" i="1">
                            <a:solidFill>
                              <a:prstClr val="black"/>
                            </a:solidFill>
                            <a:latin typeface="Cambria Math"/>
                          </a:rPr>
                        </m:ctrlPr>
                      </m:dPr>
                      <m:e>
                        <m:acc>
                          <m:accPr>
                            <m:chr m:val="⃗"/>
                            <m:ctrlPr>
                              <a:rPr lang="en-US" sz="4400" b="1" i="1">
                                <a:solidFill>
                                  <a:prstClr val="black"/>
                                </a:solidFill>
                                <a:latin typeface="Cambria Math"/>
                              </a:rPr>
                            </m:ctrlPr>
                          </m:accPr>
                          <m:e>
                            <m:r>
                              <a:rPr lang="en-US" sz="4400" b="1" i="1">
                                <a:solidFill>
                                  <a:prstClr val="black"/>
                                </a:solidFill>
                                <a:latin typeface="Cambria Math" panose="02040503050406030204" pitchFamily="18" charset="0"/>
                              </a:rPr>
                              <m:t>𝑩𝑪</m:t>
                            </m:r>
                          </m:e>
                        </m:acc>
                      </m:e>
                    </m:d>
                    <m:r>
                      <a:rPr lang="en-US" sz="4400" b="1" i="1">
                        <a:solidFill>
                          <a:prstClr val="black"/>
                        </a:solidFill>
                        <a:latin typeface="Cambria Math" panose="02040503050406030204" pitchFamily="18" charset="0"/>
                      </a:rPr>
                      <m:t>=</m:t>
                    </m:r>
                    <m:r>
                      <a:rPr lang="en-US" sz="4400" b="1" i="1">
                        <a:solidFill>
                          <a:prstClr val="black"/>
                        </a:solidFill>
                        <a:latin typeface="Cambria Math" panose="02040503050406030204" pitchFamily="18" charset="0"/>
                      </a:rPr>
                      <m:t>𝟐</m:t>
                    </m:r>
                    <m:d>
                      <m:dPr>
                        <m:begChr m:val="|"/>
                        <m:endChr m:val="|"/>
                        <m:ctrlPr>
                          <a:rPr lang="en-US" sz="4400" b="1" i="1">
                            <a:solidFill>
                              <a:prstClr val="black"/>
                            </a:solidFill>
                            <a:latin typeface="Cambria Math"/>
                          </a:rPr>
                        </m:ctrlPr>
                      </m:dPr>
                      <m:e>
                        <m:acc>
                          <m:accPr>
                            <m:chr m:val="⃗"/>
                            <m:ctrlPr>
                              <a:rPr lang="en-US" sz="4400" b="1" i="1">
                                <a:solidFill>
                                  <a:prstClr val="black"/>
                                </a:solidFill>
                                <a:latin typeface="Cambria Math"/>
                              </a:rPr>
                            </m:ctrlPr>
                          </m:accPr>
                          <m:e>
                            <m:r>
                              <a:rPr lang="en-US" sz="4400" b="1" i="1">
                                <a:solidFill>
                                  <a:prstClr val="black"/>
                                </a:solidFill>
                                <a:latin typeface="Cambria Math" panose="02040503050406030204" pitchFamily="18" charset="0"/>
                              </a:rPr>
                              <m:t>𝑴𝑵</m:t>
                            </m:r>
                          </m:e>
                        </m:acc>
                      </m:e>
                    </m:d>
                  </m:oMath>
                </a14:m>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đúng</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24" name="Rectangle 23">
                <a:extLst>
                  <a:ext uri="{FF2B5EF4-FFF2-40B4-BE49-F238E27FC236}">
                    <a16:creationId xmlns:a16="http://schemas.microsoft.com/office/drawing/2014/main" id="{AD84C84F-0DBD-4B7A-ADC7-E1129B975263}"/>
                  </a:ext>
                </a:extLst>
              </p:cNvPr>
              <p:cNvSpPr>
                <a:spLocks noRot="1" noChangeAspect="1" noMove="1" noResize="1" noEditPoints="1" noAdjustHandles="1" noChangeArrowheads="1" noChangeShapeType="1" noTextEdit="1"/>
              </p:cNvSpPr>
              <p:nvPr/>
            </p:nvSpPr>
            <p:spPr>
              <a:xfrm>
                <a:off x="4343233" y="7418991"/>
                <a:ext cx="14723298" cy="4087209"/>
              </a:xfrm>
              <a:prstGeom prst="rect">
                <a:avLst/>
              </a:prstGeom>
              <a:blipFill>
                <a:blip r:embed="rId7"/>
                <a:stretch>
                  <a:fillRect l="-1656" t="-2981" b="-4620"/>
                </a:stretch>
              </a:blipFill>
            </p:spPr>
            <p:txBody>
              <a:bodyPr/>
              <a:lstStyle/>
              <a:p>
                <a:r>
                  <a:rPr lang="en-US">
                    <a:noFill/>
                  </a:rPr>
                  <a:t> </a:t>
                </a:r>
              </a:p>
            </p:txBody>
          </p:sp>
        </mc:Fallback>
      </mc:AlternateContent>
      <p:sp>
        <p:nvSpPr>
          <p:cNvPr id="28" name="Rectangle 27">
            <a:extLst>
              <a:ext uri="{FF2B5EF4-FFF2-40B4-BE49-F238E27FC236}">
                <a16:creationId xmlns:a16="http://schemas.microsoft.com/office/drawing/2014/main" xmlns="" id="{B50AE326-6CE8-425B-8406-EB1FD3BD3328}"/>
              </a:ext>
            </a:extLst>
          </p:cNvPr>
          <p:cNvSpPr/>
          <p:nvPr/>
        </p:nvSpPr>
        <p:spPr>
          <a:xfrm>
            <a:off x="19045509" y="2462762"/>
            <a:ext cx="4936470" cy="1500400"/>
          </a:xfrm>
          <a:prstGeom prst="rect">
            <a:avLst/>
          </a:prstGeom>
          <a:solidFill>
            <a:srgbClr val="398842"/>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solidFill>
                <a:prstClr val="white"/>
              </a:solidFill>
              <a:latin typeface="Tahoma" pitchFamily="34" charset="0"/>
              <a:ea typeface="Tahoma" pitchFamily="34" charset="0"/>
              <a:cs typeface="Tahoma" pitchFamily="34" charset="0"/>
            </a:endParaRPr>
          </a:p>
        </p:txBody>
      </p:sp>
      <p:sp>
        <p:nvSpPr>
          <p:cNvPr id="29" name="Oval 28">
            <a:extLst>
              <a:ext uri="{FF2B5EF4-FFF2-40B4-BE49-F238E27FC236}">
                <a16:creationId xmlns:a16="http://schemas.microsoft.com/office/drawing/2014/main" xmlns="" id="{67E3F1BF-BB23-4A94-B346-4B0B46509E3F}"/>
              </a:ext>
            </a:extLst>
          </p:cNvPr>
          <p:cNvSpPr/>
          <p:nvPr/>
        </p:nvSpPr>
        <p:spPr>
          <a:xfrm>
            <a:off x="18412509" y="2638314"/>
            <a:ext cx="1080000" cy="1080000"/>
          </a:xfrm>
          <a:prstGeom prst="ellipse">
            <a:avLst/>
          </a:prstGeom>
          <a:solidFill>
            <a:srgbClr val="327E3B"/>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6400" b="1" dirty="0">
                <a:solidFill>
                  <a:prstClr val="white"/>
                </a:solidFill>
                <a:latin typeface="Tahoma" pitchFamily="34" charset="0"/>
                <a:ea typeface="Tahoma" pitchFamily="34" charset="0"/>
                <a:cs typeface="Tahoma" pitchFamily="34" charset="0"/>
              </a:rPr>
              <a:t>B</a:t>
            </a:r>
            <a:endParaRPr lang="en-US" sz="6400" dirty="0">
              <a:solidFill>
                <a:prstClr val="white"/>
              </a:solidFill>
            </a:endParaRPr>
          </a:p>
        </p:txBody>
      </p:sp>
      <p:sp>
        <p:nvSpPr>
          <p:cNvPr id="30" name="Rectangle 29">
            <a:extLst>
              <a:ext uri="{FF2B5EF4-FFF2-40B4-BE49-F238E27FC236}">
                <a16:creationId xmlns:a16="http://schemas.microsoft.com/office/drawing/2014/main" xmlns="" id="{6D781D58-9BD1-4957-8ABB-AAA4E3A17A32}"/>
              </a:ext>
            </a:extLst>
          </p:cNvPr>
          <p:cNvSpPr/>
          <p:nvPr/>
        </p:nvSpPr>
        <p:spPr>
          <a:xfrm>
            <a:off x="13351530" y="2462762"/>
            <a:ext cx="4936470" cy="1500400"/>
          </a:xfrm>
          <a:prstGeom prst="rect">
            <a:avLst/>
          </a:prstGeom>
          <a:solidFill>
            <a:srgbClr val="398842"/>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solidFill>
                <a:prstClr val="white"/>
              </a:solidFill>
              <a:latin typeface="Tahoma" pitchFamily="34" charset="0"/>
              <a:ea typeface="Tahoma" pitchFamily="34" charset="0"/>
              <a:cs typeface="Tahoma" pitchFamily="34" charset="0"/>
            </a:endParaRPr>
          </a:p>
        </p:txBody>
      </p:sp>
      <p:sp>
        <p:nvSpPr>
          <p:cNvPr id="31" name="Oval 30">
            <a:extLst>
              <a:ext uri="{FF2B5EF4-FFF2-40B4-BE49-F238E27FC236}">
                <a16:creationId xmlns:a16="http://schemas.microsoft.com/office/drawing/2014/main" xmlns="" id="{3D6F22D8-0DB0-4E1E-BD0C-F5C8809A0BF1}"/>
              </a:ext>
            </a:extLst>
          </p:cNvPr>
          <p:cNvSpPr/>
          <p:nvPr/>
        </p:nvSpPr>
        <p:spPr>
          <a:xfrm>
            <a:off x="12635111" y="2619948"/>
            <a:ext cx="1080000" cy="1080000"/>
          </a:xfrm>
          <a:prstGeom prst="ellipse">
            <a:avLst/>
          </a:prstGeom>
          <a:solidFill>
            <a:srgbClr val="327E3B"/>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6400" b="1" dirty="0">
                <a:solidFill>
                  <a:prstClr val="white"/>
                </a:solidFill>
                <a:latin typeface="Tahoma" pitchFamily="34" charset="0"/>
                <a:ea typeface="Tahoma" pitchFamily="34" charset="0"/>
                <a:cs typeface="Tahoma" pitchFamily="34" charset="0"/>
              </a:rPr>
              <a:t>A</a:t>
            </a:r>
            <a:endParaRPr lang="en-US" sz="6400" dirty="0">
              <a:solidFill>
                <a:prstClr val="white"/>
              </a:solidFill>
            </a:endParaRPr>
          </a:p>
        </p:txBody>
      </p:sp>
      <mc:AlternateContent xmlns:mc="http://schemas.openxmlformats.org/markup-compatibility/2006" xmlns:a14="http://schemas.microsoft.com/office/drawing/2010/main">
        <mc:Choice Requires="a14">
          <p:sp>
            <p:nvSpPr>
              <p:cNvPr id="32" name="Rectangle 31">
                <a:extLst>
                  <a:ext uri="{FF2B5EF4-FFF2-40B4-BE49-F238E27FC236}">
                    <a16:creationId xmlns:a16="http://schemas.microsoft.com/office/drawing/2014/main" xmlns="" id="{3C2C1509-6F71-4779-9A02-91AF3304F6A2}"/>
                  </a:ext>
                </a:extLst>
              </p:cNvPr>
              <p:cNvSpPr/>
              <p:nvPr/>
            </p:nvSpPr>
            <p:spPr>
              <a:xfrm>
                <a:off x="20157593" y="2847136"/>
                <a:ext cx="2936252" cy="856068"/>
              </a:xfrm>
              <a:prstGeom prst="rect">
                <a:avLst/>
              </a:prstGeom>
              <a:noFill/>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en-US" sz="4400" b="1" i="1" smtClean="0">
                              <a:solidFill>
                                <a:prstClr val="white"/>
                              </a:solidFill>
                              <a:latin typeface="Cambria Math"/>
                            </a:rPr>
                          </m:ctrlPr>
                        </m:accPr>
                        <m:e>
                          <m:r>
                            <a:rPr lang="en-US" sz="4400" b="1" i="1">
                              <a:solidFill>
                                <a:prstClr val="white"/>
                              </a:solidFill>
                              <a:latin typeface="Cambria Math" panose="02040503050406030204" pitchFamily="18" charset="0"/>
                            </a:rPr>
                            <m:t>𝑨𝑩</m:t>
                          </m:r>
                        </m:e>
                      </m:acc>
                      <m:r>
                        <a:rPr lang="en-US" sz="4400" b="1" i="1">
                          <a:solidFill>
                            <a:prstClr val="white"/>
                          </a:solidFill>
                          <a:latin typeface="Cambria Math" panose="02040503050406030204" pitchFamily="18" charset="0"/>
                        </a:rPr>
                        <m:t>=</m:t>
                      </m:r>
                      <m:acc>
                        <m:accPr>
                          <m:chr m:val="⃗"/>
                          <m:ctrlPr>
                            <a:rPr lang="en-US" sz="4400" b="1" i="1">
                              <a:solidFill>
                                <a:prstClr val="white"/>
                              </a:solidFill>
                              <a:latin typeface="Cambria Math"/>
                            </a:rPr>
                          </m:ctrlPr>
                        </m:accPr>
                        <m:e>
                          <m:r>
                            <a:rPr lang="en-US" sz="4400" b="1" i="1">
                              <a:solidFill>
                                <a:prstClr val="white"/>
                              </a:solidFill>
                              <a:latin typeface="Cambria Math" panose="02040503050406030204" pitchFamily="18" charset="0"/>
                            </a:rPr>
                            <m:t>𝑨𝑪</m:t>
                          </m:r>
                        </m:e>
                      </m:acc>
                      <m:r>
                        <m:rPr>
                          <m:nor/>
                        </m:rPr>
                        <a:rPr lang="en-US" sz="4400" b="1">
                          <a:solidFill>
                            <a:prstClr val="white"/>
                          </a:solidFill>
                          <a:latin typeface="Tahoma" panose="020B0604030504040204" pitchFamily="34" charset="0"/>
                          <a:ea typeface="Tahoma" panose="020B0604030504040204" pitchFamily="34" charset="0"/>
                          <a:cs typeface="Tahoma" panose="020B0604030504040204" pitchFamily="34" charset="0"/>
                        </a:rPr>
                        <m:t> .</m:t>
                      </m:r>
                    </m:oMath>
                  </m:oMathPara>
                </a14:m>
                <a:endParaRPr lang="en-US" sz="44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32" name="Rectangle 31">
                <a:extLst>
                  <a:ext uri="{FF2B5EF4-FFF2-40B4-BE49-F238E27FC236}">
                    <a16:creationId xmlns:a16="http://schemas.microsoft.com/office/drawing/2014/main" id="{3C2C1509-6F71-4779-9A02-91AF3304F6A2}"/>
                  </a:ext>
                </a:extLst>
              </p:cNvPr>
              <p:cNvSpPr>
                <a:spLocks noRot="1" noChangeAspect="1" noMove="1" noResize="1" noEditPoints="1" noAdjustHandles="1" noChangeArrowheads="1" noChangeShapeType="1" noTextEdit="1"/>
              </p:cNvSpPr>
              <p:nvPr/>
            </p:nvSpPr>
            <p:spPr>
              <a:xfrm>
                <a:off x="20157593" y="2847136"/>
                <a:ext cx="2936252" cy="856068"/>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Rectangle 32">
                <a:extLst>
                  <a:ext uri="{FF2B5EF4-FFF2-40B4-BE49-F238E27FC236}">
                    <a16:creationId xmlns:a16="http://schemas.microsoft.com/office/drawing/2014/main" xmlns="" id="{F45BE5CF-7A77-440A-B1C9-9B17FE2DE78E}"/>
                  </a:ext>
                </a:extLst>
              </p:cNvPr>
              <p:cNvSpPr/>
              <p:nvPr/>
            </p:nvSpPr>
            <p:spPr>
              <a:xfrm>
                <a:off x="14333328" y="2714015"/>
                <a:ext cx="3072508" cy="85356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en-US" sz="4400" b="1" i="1" smtClean="0">
                              <a:solidFill>
                                <a:prstClr val="white"/>
                              </a:solidFill>
                              <a:latin typeface="Cambria Math"/>
                            </a:rPr>
                          </m:ctrlPr>
                        </m:accPr>
                        <m:e>
                          <m:r>
                            <a:rPr lang="en-US" sz="4400" b="1" i="1">
                              <a:solidFill>
                                <a:prstClr val="white"/>
                              </a:solidFill>
                              <a:latin typeface="Cambria Math" panose="02040503050406030204" pitchFamily="18" charset="0"/>
                            </a:rPr>
                            <m:t>𝑴𝑨</m:t>
                          </m:r>
                        </m:e>
                      </m:acc>
                      <m:r>
                        <a:rPr lang="en-US" sz="4400" b="1" i="1">
                          <a:solidFill>
                            <a:prstClr val="white"/>
                          </a:solidFill>
                          <a:latin typeface="Cambria Math" panose="02040503050406030204" pitchFamily="18" charset="0"/>
                        </a:rPr>
                        <m:t>=</m:t>
                      </m:r>
                      <m:acc>
                        <m:accPr>
                          <m:chr m:val="⃗"/>
                          <m:ctrlPr>
                            <a:rPr lang="en-US" sz="4400" b="1" i="1">
                              <a:solidFill>
                                <a:prstClr val="white"/>
                              </a:solidFill>
                              <a:latin typeface="Cambria Math"/>
                            </a:rPr>
                          </m:ctrlPr>
                        </m:accPr>
                        <m:e>
                          <m:r>
                            <a:rPr lang="en-US" sz="4400" b="1" i="1">
                              <a:solidFill>
                                <a:prstClr val="white"/>
                              </a:solidFill>
                              <a:latin typeface="Cambria Math" panose="02040503050406030204" pitchFamily="18" charset="0"/>
                            </a:rPr>
                            <m:t>𝑴𝑩</m:t>
                          </m:r>
                        </m:e>
                      </m:acc>
                      <m:r>
                        <m:rPr>
                          <m:nor/>
                        </m:rPr>
                        <a:rPr lang="en-US" sz="4400" b="1">
                          <a:solidFill>
                            <a:prstClr val="white"/>
                          </a:solidFill>
                          <a:latin typeface="Tahoma" panose="020B0604030504040204" pitchFamily="34" charset="0"/>
                          <a:ea typeface="Tahoma" panose="020B0604030504040204" pitchFamily="34" charset="0"/>
                          <a:cs typeface="Tahoma" panose="020B0604030504040204" pitchFamily="34" charset="0"/>
                        </a:rPr>
                        <m:t>.</m:t>
                      </m:r>
                    </m:oMath>
                  </m:oMathPara>
                </a14:m>
                <a:endParaRPr lang="en-US" sz="44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33" name="Rectangle 32">
                <a:extLst>
                  <a:ext uri="{FF2B5EF4-FFF2-40B4-BE49-F238E27FC236}">
                    <a16:creationId xmlns:a16="http://schemas.microsoft.com/office/drawing/2014/main" id="{F45BE5CF-7A77-440A-B1C9-9B17FE2DE78E}"/>
                  </a:ext>
                </a:extLst>
              </p:cNvPr>
              <p:cNvSpPr>
                <a:spLocks noRot="1" noChangeAspect="1" noMove="1" noResize="1" noEditPoints="1" noAdjustHandles="1" noChangeArrowheads="1" noChangeShapeType="1" noTextEdit="1"/>
              </p:cNvSpPr>
              <p:nvPr/>
            </p:nvSpPr>
            <p:spPr>
              <a:xfrm>
                <a:off x="14333328" y="2714015"/>
                <a:ext cx="3072508" cy="853567"/>
              </a:xfrm>
              <a:prstGeom prst="rect">
                <a:avLst/>
              </a:prstGeom>
              <a:blipFill>
                <a:blip r:embed="rId9"/>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99375249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wipe(left)">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left)">
                                      <p:cBhvr>
                                        <p:cTn id="1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4"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52">
            <a:extLst>
              <a:ext uri="{FF2B5EF4-FFF2-40B4-BE49-F238E27FC236}">
                <a16:creationId xmlns:a16="http://schemas.microsoft.com/office/drawing/2014/main" xmlns="" id="{DCC27979-D4AD-4B18-9202-4CC05ADE6140}"/>
              </a:ext>
            </a:extLst>
          </p:cNvPr>
          <p:cNvSpPr/>
          <p:nvPr/>
        </p:nvSpPr>
        <p:spPr>
          <a:xfrm>
            <a:off x="267740" y="7298761"/>
            <a:ext cx="23848520" cy="6106774"/>
          </a:xfrm>
          <a:prstGeom prst="roundRect">
            <a:avLst>
              <a:gd name="adj" fmla="val 2239"/>
            </a:avLst>
          </a:prstGeom>
          <a:solidFill>
            <a:srgbClr val="C9E2B8"/>
          </a:solid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400" b="1" dirty="0">
              <a:solidFill>
                <a:prstClr val="black"/>
              </a:solidFill>
            </a:endParaRPr>
          </a:p>
        </p:txBody>
      </p:sp>
      <p:grpSp>
        <p:nvGrpSpPr>
          <p:cNvPr id="3" name="Group 5">
            <a:extLst>
              <a:ext uri="{FF2B5EF4-FFF2-40B4-BE49-F238E27FC236}">
                <a16:creationId xmlns:a16="http://schemas.microsoft.com/office/drawing/2014/main" xmlns="" id="{78161764-E69A-4BE4-9512-C5AE5CA66A00}"/>
              </a:ext>
            </a:extLst>
          </p:cNvPr>
          <p:cNvGrpSpPr/>
          <p:nvPr/>
        </p:nvGrpSpPr>
        <p:grpSpPr>
          <a:xfrm>
            <a:off x="0" y="6767477"/>
            <a:ext cx="3600000" cy="900000"/>
            <a:chOff x="410517" y="4550497"/>
            <a:chExt cx="3995373" cy="1177176"/>
          </a:xfrm>
          <a:solidFill>
            <a:srgbClr val="C9E2B8"/>
          </a:solidFill>
        </p:grpSpPr>
        <p:sp>
          <p:nvSpPr>
            <p:cNvPr id="4" name="Freeform 20">
              <a:extLst>
                <a:ext uri="{FF2B5EF4-FFF2-40B4-BE49-F238E27FC236}">
                  <a16:creationId xmlns:a16="http://schemas.microsoft.com/office/drawing/2014/main" xmlns="" id="{7CEC299D-7EAC-489D-AFAE-029CDA2AF8EE}"/>
                </a:ext>
              </a:extLst>
            </p:cNvPr>
            <p:cNvSpPr>
              <a:spLocks/>
            </p:cNvSpPr>
            <p:nvPr/>
          </p:nvSpPr>
          <p:spPr bwMode="auto">
            <a:xfrm rot="16200000" flipV="1">
              <a:off x="2389113" y="3679398"/>
              <a:ext cx="1037149" cy="2996405"/>
            </a:xfrm>
            <a:prstGeom prst="round1Rect">
              <a:avLst/>
            </a:prstGeom>
            <a:grp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5" name="TextBox 7">
              <a:extLst>
                <a:ext uri="{FF2B5EF4-FFF2-40B4-BE49-F238E27FC236}">
                  <a16:creationId xmlns:a16="http://schemas.microsoft.com/office/drawing/2014/main" xmlns="" id="{CBF12FA9-937D-41FC-9C90-48108C4279FC}"/>
                </a:ext>
              </a:extLst>
            </p:cNvPr>
            <p:cNvSpPr txBox="1"/>
            <p:nvPr/>
          </p:nvSpPr>
          <p:spPr>
            <a:xfrm>
              <a:off x="1431846" y="4637898"/>
              <a:ext cx="2872840" cy="1046665"/>
            </a:xfrm>
            <a:prstGeom prst="rect">
              <a:avLst/>
            </a:prstGeom>
            <a:noFill/>
          </p:spPr>
          <p:txBody>
            <a:bodyPr wrap="square" rtlCol="0">
              <a:spAutoFit/>
            </a:bodyPr>
            <a:lstStyle/>
            <a:p>
              <a:pPr algn="ctr"/>
              <a:r>
                <a:rPr lang="vi-VN" sz="4600" b="1" dirty="0">
                  <a:solidFill>
                    <a:prstClr val="black"/>
                  </a:solidFill>
                  <a:latin typeface="Tahoma" pitchFamily="34" charset="0"/>
                  <a:ea typeface="Tahoma" pitchFamily="34" charset="0"/>
                  <a:cs typeface="Tahoma" pitchFamily="34" charset="0"/>
                </a:rPr>
                <a:t>Bài giải</a:t>
              </a:r>
              <a:endParaRPr lang="en-US" sz="4600" b="1" dirty="0">
                <a:solidFill>
                  <a:prstClr val="black"/>
                </a:solidFill>
                <a:latin typeface="Tahoma" pitchFamily="34" charset="0"/>
                <a:ea typeface="Tahoma" pitchFamily="34" charset="0"/>
                <a:cs typeface="Tahoma" pitchFamily="34" charset="0"/>
              </a:endParaRPr>
            </a:p>
          </p:txBody>
        </p:sp>
        <p:pic>
          <p:nvPicPr>
            <p:cNvPr id="6" name="Picture 8">
              <a:extLst>
                <a:ext uri="{FF2B5EF4-FFF2-40B4-BE49-F238E27FC236}">
                  <a16:creationId xmlns:a16="http://schemas.microsoft.com/office/drawing/2014/main" xmlns="" id="{584E8B3D-5399-45B1-8680-6A6E9B82C3C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410517" y="4550497"/>
              <a:ext cx="1058947" cy="1177176"/>
            </a:xfrm>
            <a:prstGeom prst="round2DiagRect">
              <a:avLst>
                <a:gd name="adj1" fmla="val 27632"/>
                <a:gd name="adj2" fmla="val 0"/>
              </a:avLst>
            </a:prstGeom>
            <a:grpFill/>
            <a:ln w="38100" cap="sq">
              <a:solidFill>
                <a:schemeClr val="accent6">
                  <a:lumMod val="50000"/>
                </a:schemeClr>
              </a:solidFill>
              <a:miter lim="800000"/>
            </a:ln>
            <a:effectLst>
              <a:outerShdw blurRad="254000" algn="tl" rotWithShape="0">
                <a:srgbClr val="000000">
                  <a:alpha val="43000"/>
                </a:srgbClr>
              </a:outerShdw>
            </a:effectLst>
          </p:spPr>
        </p:pic>
      </p:grpSp>
      <p:sp>
        <p:nvSpPr>
          <p:cNvPr id="7" name="Rounded Rectangle 41">
            <a:extLst>
              <a:ext uri="{FF2B5EF4-FFF2-40B4-BE49-F238E27FC236}">
                <a16:creationId xmlns:a16="http://schemas.microsoft.com/office/drawing/2014/main" xmlns="" id="{1EE9DB2D-03C1-41AB-80C5-E202BAD352E6}"/>
              </a:ext>
            </a:extLst>
          </p:cNvPr>
          <p:cNvSpPr/>
          <p:nvPr/>
        </p:nvSpPr>
        <p:spPr>
          <a:xfrm>
            <a:off x="412861" y="2340687"/>
            <a:ext cx="23741053" cy="1733226"/>
          </a:xfrm>
          <a:prstGeom prst="roundRect">
            <a:avLst>
              <a:gd name="adj" fmla="val 10158"/>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prstClr val="white"/>
              </a:solidFill>
              <a:latin typeface="Tahoma" pitchFamily="34" charset="0"/>
              <a:ea typeface="Tahoma" pitchFamily="34" charset="0"/>
              <a:cs typeface="Tahoma" pitchFamily="34" charset="0"/>
            </a:endParaRPr>
          </a:p>
        </p:txBody>
      </p:sp>
      <p:sp>
        <p:nvSpPr>
          <p:cNvPr id="8" name="TextBox 7">
            <a:extLst>
              <a:ext uri="{FF2B5EF4-FFF2-40B4-BE49-F238E27FC236}">
                <a16:creationId xmlns:a16="http://schemas.microsoft.com/office/drawing/2014/main" xmlns="" id="{F32511CA-EC9C-43AA-812F-A872336F7AFE}"/>
              </a:ext>
            </a:extLst>
          </p:cNvPr>
          <p:cNvSpPr txBox="1"/>
          <p:nvPr/>
        </p:nvSpPr>
        <p:spPr>
          <a:xfrm>
            <a:off x="4171438" y="2317197"/>
            <a:ext cx="17983200" cy="830997"/>
          </a:xfrm>
          <a:prstGeom prst="rect">
            <a:avLst/>
          </a:prstGeom>
          <a:noFill/>
        </p:spPr>
        <p:txBody>
          <a:bodyPr wrap="square" rtlCol="0">
            <a:spAutoFit/>
          </a:bodyPr>
          <a:lstStyle/>
          <a:p>
            <a:endParaRPr lang="en-US" sz="4800" b="1" dirty="0">
              <a:solidFill>
                <a:prstClr val="black"/>
              </a:solidFill>
              <a:latin typeface="Tahoma" pitchFamily="34" charset="0"/>
              <a:ea typeface="Tahoma" pitchFamily="34" charset="0"/>
              <a:cs typeface="Tahoma" pitchFamily="34" charset="0"/>
            </a:endParaRPr>
          </a:p>
        </p:txBody>
      </p:sp>
      <p:grpSp>
        <p:nvGrpSpPr>
          <p:cNvPr id="9" name="Group 8">
            <a:extLst>
              <a:ext uri="{FF2B5EF4-FFF2-40B4-BE49-F238E27FC236}">
                <a16:creationId xmlns:a16="http://schemas.microsoft.com/office/drawing/2014/main" xmlns="" id="{EAF67052-4A7E-45C4-B8EB-8D2E307D33AE}"/>
              </a:ext>
            </a:extLst>
          </p:cNvPr>
          <p:cNvGrpSpPr/>
          <p:nvPr/>
        </p:nvGrpSpPr>
        <p:grpSpPr>
          <a:xfrm>
            <a:off x="63654" y="1831381"/>
            <a:ext cx="3566188" cy="900000"/>
            <a:chOff x="923003" y="3917552"/>
            <a:chExt cx="4010763" cy="1040476"/>
          </a:xfrm>
        </p:grpSpPr>
        <p:grpSp>
          <p:nvGrpSpPr>
            <p:cNvPr id="10" name="Group 9">
              <a:extLst>
                <a:ext uri="{FF2B5EF4-FFF2-40B4-BE49-F238E27FC236}">
                  <a16:creationId xmlns:a16="http://schemas.microsoft.com/office/drawing/2014/main" xmlns="" id="{EB18F047-2FAF-46B3-94C1-7AD57ADBF470}"/>
                </a:ext>
              </a:extLst>
            </p:cNvPr>
            <p:cNvGrpSpPr/>
            <p:nvPr/>
          </p:nvGrpSpPr>
          <p:grpSpPr>
            <a:xfrm>
              <a:off x="1362045" y="3975229"/>
              <a:ext cx="3571721" cy="925121"/>
              <a:chOff x="2028795" y="4337179"/>
              <a:chExt cx="3571721" cy="925121"/>
            </a:xfrm>
          </p:grpSpPr>
          <p:sp>
            <p:nvSpPr>
              <p:cNvPr id="12" name="Freeform 20">
                <a:extLst>
                  <a:ext uri="{FF2B5EF4-FFF2-40B4-BE49-F238E27FC236}">
                    <a16:creationId xmlns:a16="http://schemas.microsoft.com/office/drawing/2014/main" xmlns="" id="{695B8396-3672-43A3-B7AB-8D6CBCE6CCC1}"/>
                  </a:ext>
                </a:extLst>
              </p:cNvPr>
              <p:cNvSpPr>
                <a:spLocks/>
              </p:cNvSpPr>
              <p:nvPr/>
            </p:nvSpPr>
            <p:spPr bwMode="auto">
              <a:xfrm rot="5400000">
                <a:off x="3364273" y="3082799"/>
                <a:ext cx="832104" cy="3503060"/>
              </a:xfrm>
              <a:prstGeom prst="round2SameRect">
                <a:avLst>
                  <a:gd name="adj1" fmla="val 19445"/>
                  <a:gd name="adj2" fmla="val 0"/>
                </a:avLst>
              </a:prstGeom>
              <a:solidFill>
                <a:srgbClr val="FFF9BC"/>
              </a:solidFill>
              <a:ln w="57150">
                <a:solidFill>
                  <a:srgbClr val="91720D"/>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b="1">
                  <a:solidFill>
                    <a:prstClr val="black"/>
                  </a:solidFill>
                  <a:latin typeface="Tahoma" pitchFamily="34" charset="0"/>
                  <a:ea typeface="Tahoma" pitchFamily="34" charset="0"/>
                  <a:cs typeface="Tahoma" pitchFamily="34" charset="0"/>
                </a:endParaRPr>
              </a:p>
            </p:txBody>
          </p:sp>
          <p:sp>
            <p:nvSpPr>
              <p:cNvPr id="13" name="TextBox 12">
                <a:extLst>
                  <a:ext uri="{FF2B5EF4-FFF2-40B4-BE49-F238E27FC236}">
                    <a16:creationId xmlns:a16="http://schemas.microsoft.com/office/drawing/2014/main" xmlns="" id="{B2299C37-FE3F-4178-A950-7EF79F9DD01C}"/>
                  </a:ext>
                </a:extLst>
              </p:cNvPr>
              <p:cNvSpPr txBox="1"/>
              <p:nvPr/>
            </p:nvSpPr>
            <p:spPr>
              <a:xfrm>
                <a:off x="2539436" y="4337179"/>
                <a:ext cx="3061080" cy="925121"/>
              </a:xfrm>
              <a:prstGeom prst="rect">
                <a:avLst/>
              </a:prstGeom>
              <a:noFill/>
            </p:spPr>
            <p:txBody>
              <a:bodyPr wrap="square" rtlCol="0">
                <a:spAutoFit/>
              </a:bodyPr>
              <a:lstStyle/>
              <a:p>
                <a:pPr algn="ctr"/>
                <a:r>
                  <a:rPr lang="vi-VN" sz="4600" b="1" dirty="0">
                    <a:solidFill>
                      <a:prstClr val="black"/>
                    </a:solidFill>
                    <a:latin typeface="Tahoma" pitchFamily="34" charset="0"/>
                    <a:ea typeface="Tahoma" pitchFamily="34" charset="0"/>
                    <a:cs typeface="Tahoma" pitchFamily="34" charset="0"/>
                  </a:rPr>
                  <a:t>C</a:t>
                </a:r>
                <a:r>
                  <a:rPr lang="en-US" sz="4600" b="1" dirty="0" err="1">
                    <a:solidFill>
                      <a:prstClr val="black"/>
                    </a:solidFill>
                    <a:latin typeface="Tahoma" pitchFamily="34" charset="0"/>
                    <a:ea typeface="Tahoma" pitchFamily="34" charset="0"/>
                    <a:cs typeface="Tahoma" pitchFamily="34" charset="0"/>
                  </a:rPr>
                  <a:t>âu</a:t>
                </a:r>
                <a:r>
                  <a:rPr lang="en-US" sz="4600" b="1" dirty="0">
                    <a:solidFill>
                      <a:prstClr val="black"/>
                    </a:solidFill>
                    <a:latin typeface="Tahoma" pitchFamily="34" charset="0"/>
                    <a:ea typeface="Tahoma" pitchFamily="34" charset="0"/>
                    <a:cs typeface="Tahoma" pitchFamily="34" charset="0"/>
                  </a:rPr>
                  <a:t> 6</a:t>
                </a:r>
              </a:p>
            </p:txBody>
          </p:sp>
        </p:grpSp>
        <p:pic>
          <p:nvPicPr>
            <p:cNvPr id="11" name="Picture 10">
              <a:extLst>
                <a:ext uri="{FF2B5EF4-FFF2-40B4-BE49-F238E27FC236}">
                  <a16:creationId xmlns:a16="http://schemas.microsoft.com/office/drawing/2014/main" xmlns="" id="{A7D4B5D5-D7E8-4C1C-B35A-DE0D284C506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923003" y="3917552"/>
              <a:ext cx="1076356" cy="1040476"/>
            </a:xfrm>
            <a:prstGeom prst="round2DiagRect">
              <a:avLst>
                <a:gd name="adj1" fmla="val 30509"/>
                <a:gd name="adj2" fmla="val 0"/>
              </a:avLst>
            </a:prstGeom>
            <a:ln w="38100" cap="sq">
              <a:solidFill>
                <a:srgbClr val="91720D"/>
              </a:solidFill>
              <a:miter lim="800000"/>
            </a:ln>
            <a:effectLst>
              <a:outerShdw blurRad="254000" algn="tl" rotWithShape="0">
                <a:srgbClr val="000000">
                  <a:alpha val="43000"/>
                </a:srgbClr>
              </a:outerShdw>
            </a:effectLst>
          </p:spPr>
        </p:pic>
      </p:grp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xmlns="" id="{9812FF64-17F7-462C-BFA2-5F4F9DCE70BF}"/>
                  </a:ext>
                </a:extLst>
              </p:cNvPr>
              <p:cNvSpPr txBox="1"/>
              <p:nvPr/>
            </p:nvSpPr>
            <p:spPr>
              <a:xfrm>
                <a:off x="2895291" y="2768723"/>
                <a:ext cx="21120000" cy="856068"/>
              </a:xfrm>
              <a:prstGeom prst="rect">
                <a:avLst/>
              </a:prstGeom>
              <a:noFill/>
            </p:spPr>
            <p:txBody>
              <a:bodyPr wrap="square" rtlCol="0">
                <a:spAutoFit/>
              </a:bodyPr>
              <a:lstStyle/>
              <a:p>
                <a:pPr>
                  <a:spcAft>
                    <a:spcPts val="600"/>
                  </a:spcAft>
                </a:pP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Cho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hình</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chữ</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nhật</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solidFill>
                          <a:prstClr val="black"/>
                        </a:solidFill>
                        <a:latin typeface="Cambria Math" panose="02040503050406030204" pitchFamily="18" charset="0"/>
                      </a:rPr>
                      <m:t>𝑨𝑩𝑪𝑫</m:t>
                    </m:r>
                  </m:oMath>
                </a14:m>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có </a:t>
                </a:r>
                <a14:m>
                  <m:oMath xmlns:m="http://schemas.openxmlformats.org/officeDocument/2006/math">
                    <m:r>
                      <a:rPr lang="en-US" sz="4400" b="1" i="1">
                        <a:solidFill>
                          <a:prstClr val="black"/>
                        </a:solidFill>
                        <a:latin typeface="Cambria Math" panose="02040503050406030204" pitchFamily="18" charset="0"/>
                      </a:rPr>
                      <m:t>𝑨𝑩</m:t>
                    </m:r>
                    <m:r>
                      <a:rPr lang="en-US" sz="4400" b="1" i="1">
                        <a:solidFill>
                          <a:prstClr val="black"/>
                        </a:solidFill>
                        <a:latin typeface="Cambria Math" panose="02040503050406030204" pitchFamily="18" charset="0"/>
                      </a:rPr>
                      <m:t>=</m:t>
                    </m:r>
                    <m:r>
                      <a:rPr lang="en-US" sz="4400" b="1" i="1">
                        <a:solidFill>
                          <a:prstClr val="black"/>
                        </a:solidFill>
                        <a:latin typeface="Cambria Math" panose="02040503050406030204" pitchFamily="18" charset="0"/>
                      </a:rPr>
                      <m:t>𝟑</m:t>
                    </m:r>
                    <m:r>
                      <a:rPr lang="en-US" sz="4400" b="1" i="1">
                        <a:solidFill>
                          <a:prstClr val="black"/>
                        </a:solidFill>
                        <a:latin typeface="Cambria Math" panose="02040503050406030204" pitchFamily="18" charset="0"/>
                      </a:rPr>
                      <m:t>,</m:t>
                    </m:r>
                    <m:r>
                      <a:rPr lang="en-US" sz="4400" b="1" i="1">
                        <a:solidFill>
                          <a:prstClr val="black"/>
                        </a:solidFill>
                        <a:latin typeface="Cambria Math" panose="02040503050406030204" pitchFamily="18" charset="0"/>
                      </a:rPr>
                      <m:t>𝑩𝑪</m:t>
                    </m:r>
                    <m:r>
                      <a:rPr lang="en-US" sz="4400" b="1" i="1">
                        <a:solidFill>
                          <a:prstClr val="black"/>
                        </a:solidFill>
                        <a:latin typeface="Cambria Math" panose="02040503050406030204" pitchFamily="18" charset="0"/>
                      </a:rPr>
                      <m:t>=</m:t>
                    </m:r>
                    <m:r>
                      <a:rPr lang="en-US" sz="4400" b="1" i="1">
                        <a:solidFill>
                          <a:prstClr val="black"/>
                        </a:solidFill>
                        <a:latin typeface="Cambria Math" panose="02040503050406030204" pitchFamily="18" charset="0"/>
                      </a:rPr>
                      <m:t>𝟒</m:t>
                    </m:r>
                  </m:oMath>
                </a14:m>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Tính</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độ</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dài</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của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vectơ</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sz="4400" b="1" i="1">
                            <a:solidFill>
                              <a:prstClr val="black"/>
                            </a:solidFill>
                            <a:latin typeface="Cambria Math"/>
                          </a:rPr>
                        </m:ctrlPr>
                      </m:accPr>
                      <m:e>
                        <m:r>
                          <a:rPr lang="en-US" sz="4400" b="1" i="1">
                            <a:solidFill>
                              <a:prstClr val="black"/>
                            </a:solidFill>
                            <a:latin typeface="Cambria Math" panose="02040503050406030204" pitchFamily="18" charset="0"/>
                          </a:rPr>
                          <m:t>𝑪𝑨</m:t>
                        </m:r>
                      </m:e>
                    </m:acc>
                    <m:r>
                      <a:rPr lang="en-US" sz="4400" b="1" i="1" smtClean="0">
                        <a:solidFill>
                          <a:prstClr val="black"/>
                        </a:solidFill>
                        <a:latin typeface="Cambria Math" panose="02040503050406030204" pitchFamily="18" charset="0"/>
                      </a:rPr>
                      <m:t>.</m:t>
                    </m:r>
                  </m:oMath>
                </a14:m>
                <a:endParaRPr lang="en-US" sz="4400" b="1" dirty="0">
                  <a:solidFill>
                    <a:prstClr val="black"/>
                  </a:solidFill>
                  <a:latin typeface="Tahoma" pitchFamily="34" charset="0"/>
                  <a:ea typeface="Tahoma" pitchFamily="34" charset="0"/>
                  <a:cs typeface="Tahoma" pitchFamily="34" charset="0"/>
                </a:endParaRPr>
              </a:p>
            </p:txBody>
          </p:sp>
        </mc:Choice>
        <mc:Fallback xmlns="">
          <p:sp>
            <p:nvSpPr>
              <p:cNvPr id="15" name="TextBox 14">
                <a:extLst>
                  <a:ext uri="{FF2B5EF4-FFF2-40B4-BE49-F238E27FC236}">
                    <a16:creationId xmlns:a16="http://schemas.microsoft.com/office/drawing/2014/main" id="{9812FF64-17F7-462C-BFA2-5F4F9DCE70BF}"/>
                  </a:ext>
                </a:extLst>
              </p:cNvPr>
              <p:cNvSpPr txBox="1">
                <a:spLocks noRot="1" noChangeAspect="1" noMove="1" noResize="1" noEditPoints="1" noAdjustHandles="1" noChangeArrowheads="1" noChangeShapeType="1" noTextEdit="1"/>
              </p:cNvSpPr>
              <p:nvPr/>
            </p:nvSpPr>
            <p:spPr>
              <a:xfrm>
                <a:off x="2895291" y="2768723"/>
                <a:ext cx="21120000" cy="856068"/>
              </a:xfrm>
              <a:prstGeom prst="rect">
                <a:avLst/>
              </a:prstGeom>
              <a:blipFill>
                <a:blip r:embed="rId4"/>
                <a:stretch>
                  <a:fillRect l="-1183" t="-4965" b="-31915"/>
                </a:stretch>
              </a:blipFill>
            </p:spPr>
            <p:txBody>
              <a:bodyPr/>
              <a:lstStyle/>
              <a:p>
                <a:r>
                  <a:rPr lang="en-US">
                    <a:noFill/>
                  </a:rPr>
                  <a:t> </a:t>
                </a:r>
              </a:p>
            </p:txBody>
          </p:sp>
        </mc:Fallback>
      </mc:AlternateContent>
      <p:sp>
        <p:nvSpPr>
          <p:cNvPr id="16" name="Rectangle 15">
            <a:extLst>
              <a:ext uri="{FF2B5EF4-FFF2-40B4-BE49-F238E27FC236}">
                <a16:creationId xmlns:a16="http://schemas.microsoft.com/office/drawing/2014/main" xmlns="" id="{200640E6-CAB2-414F-8EFC-1EDBD4155B5C}"/>
              </a:ext>
            </a:extLst>
          </p:cNvPr>
          <p:cNvSpPr/>
          <p:nvPr/>
        </p:nvSpPr>
        <p:spPr>
          <a:xfrm>
            <a:off x="5899999" y="10001654"/>
            <a:ext cx="12192000" cy="830997"/>
          </a:xfrm>
          <a:prstGeom prst="rect">
            <a:avLst/>
          </a:prstGeom>
        </p:spPr>
        <p:txBody>
          <a:bodyPr>
            <a:spAutoFit/>
          </a:bodyPr>
          <a:lstStyle/>
          <a:p>
            <a:endParaRPr lang="en-US" sz="4800" dirty="0">
              <a:solidFill>
                <a:prstClr val="black"/>
              </a:solidFill>
              <a:latin typeface="Tahoma" pitchFamily="34" charset="0"/>
              <a:ea typeface="Tahoma" pitchFamily="34" charset="0"/>
              <a:cs typeface="Tahoma" pitchFamily="34" charset="0"/>
            </a:endParaRPr>
          </a:p>
        </p:txBody>
      </p:sp>
      <mc:AlternateContent xmlns:mc="http://schemas.openxmlformats.org/markup-compatibility/2006" xmlns:a14="http://schemas.microsoft.com/office/drawing/2010/main">
        <mc:Choice Requires="a14">
          <p:sp>
            <p:nvSpPr>
              <p:cNvPr id="18" name="Rectangle 17">
                <a:extLst>
                  <a:ext uri="{FF2B5EF4-FFF2-40B4-BE49-F238E27FC236}">
                    <a16:creationId xmlns:a16="http://schemas.microsoft.com/office/drawing/2014/main" xmlns="" id="{C8EDA8AF-9BE1-4E6A-B4BF-F535CF011672}"/>
                  </a:ext>
                </a:extLst>
              </p:cNvPr>
              <p:cNvSpPr/>
              <p:nvPr/>
            </p:nvSpPr>
            <p:spPr>
              <a:xfrm>
                <a:off x="4032188" y="7483139"/>
                <a:ext cx="20155811" cy="993926"/>
              </a:xfrm>
              <a:prstGeom prst="rect">
                <a:avLst/>
              </a:prstGeom>
            </p:spPr>
            <p:txBody>
              <a:bodyPr wrap="square">
                <a:spAutoFit/>
              </a:bodyPr>
              <a:lstStyle/>
              <a:p>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Ta có: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Xét</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tam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giác</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solidFill>
                          <a:prstClr val="black"/>
                        </a:solidFill>
                        <a:latin typeface="Cambria Math" panose="02040503050406030204" pitchFamily="18" charset="0"/>
                      </a:rPr>
                      <m:t>𝑨𝑩𝑪</m:t>
                    </m:r>
                  </m:oMath>
                </a14:m>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vuông</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tại</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solidFill>
                          <a:prstClr val="black"/>
                        </a:solidFill>
                        <a:latin typeface="Cambria Math" panose="02040503050406030204" pitchFamily="18" charset="0"/>
                      </a:rPr>
                      <m:t>𝑩</m:t>
                    </m:r>
                    <m:r>
                      <a:rPr lang="en-US" sz="4400" b="1" smtClean="0">
                        <a:solidFill>
                          <a:prstClr val="black"/>
                        </a:solidFill>
                        <a:latin typeface="Cambria Math" panose="02040503050406030204" pitchFamily="18" charset="0"/>
                      </a:rPr>
                      <m:t>: </m:t>
                    </m:r>
                    <m:d>
                      <m:dPr>
                        <m:begChr m:val="|"/>
                        <m:endChr m:val="|"/>
                        <m:ctrlPr>
                          <a:rPr lang="en-US" sz="4400" b="1" i="1">
                            <a:solidFill>
                              <a:prstClr val="black"/>
                            </a:solidFill>
                            <a:latin typeface="Cambria Math"/>
                          </a:rPr>
                        </m:ctrlPr>
                      </m:dPr>
                      <m:e>
                        <m:acc>
                          <m:accPr>
                            <m:chr m:val="⃗"/>
                            <m:ctrlPr>
                              <a:rPr lang="en-US" sz="4400" b="1" i="1">
                                <a:solidFill>
                                  <a:prstClr val="black"/>
                                </a:solidFill>
                                <a:latin typeface="Cambria Math"/>
                              </a:rPr>
                            </m:ctrlPr>
                          </m:accPr>
                          <m:e>
                            <m:r>
                              <a:rPr lang="en-US" sz="4400" b="1" i="1">
                                <a:solidFill>
                                  <a:prstClr val="black"/>
                                </a:solidFill>
                                <a:latin typeface="Cambria Math" panose="02040503050406030204" pitchFamily="18" charset="0"/>
                              </a:rPr>
                              <m:t>𝑪𝑨</m:t>
                            </m:r>
                          </m:e>
                        </m:acc>
                      </m:e>
                    </m:d>
                    <m:r>
                      <a:rPr lang="en-US" sz="4400" b="1" i="1">
                        <a:solidFill>
                          <a:prstClr val="black"/>
                        </a:solidFill>
                        <a:latin typeface="Cambria Math" panose="02040503050406030204" pitchFamily="18" charset="0"/>
                      </a:rPr>
                      <m:t>=</m:t>
                    </m:r>
                    <m:r>
                      <a:rPr lang="en-US" sz="4400" b="1" i="1">
                        <a:solidFill>
                          <a:prstClr val="black"/>
                        </a:solidFill>
                        <a:latin typeface="Cambria Math" panose="02040503050406030204" pitchFamily="18" charset="0"/>
                      </a:rPr>
                      <m:t>𝑪𝑨</m:t>
                    </m:r>
                    <m:r>
                      <a:rPr lang="en-US" sz="4400" b="1" i="1">
                        <a:solidFill>
                          <a:prstClr val="black"/>
                        </a:solidFill>
                        <a:latin typeface="Cambria Math" panose="02040503050406030204" pitchFamily="18" charset="0"/>
                      </a:rPr>
                      <m:t>=</m:t>
                    </m:r>
                    <m:rad>
                      <m:radPr>
                        <m:degHide m:val="on"/>
                        <m:ctrlPr>
                          <a:rPr lang="en-US" sz="4400" b="1" i="1">
                            <a:solidFill>
                              <a:prstClr val="black"/>
                            </a:solidFill>
                            <a:latin typeface="Cambria Math"/>
                          </a:rPr>
                        </m:ctrlPr>
                      </m:radPr>
                      <m:deg/>
                      <m:e>
                        <m:r>
                          <a:rPr lang="en-US" sz="4400" b="1" i="1">
                            <a:solidFill>
                              <a:prstClr val="black"/>
                            </a:solidFill>
                            <a:latin typeface="Cambria Math" panose="02040503050406030204" pitchFamily="18" charset="0"/>
                          </a:rPr>
                          <m:t>𝑨</m:t>
                        </m:r>
                        <m:sSup>
                          <m:sSupPr>
                            <m:ctrlPr>
                              <a:rPr lang="en-US" sz="4400" b="1" i="1">
                                <a:solidFill>
                                  <a:prstClr val="black"/>
                                </a:solidFill>
                                <a:latin typeface="Cambria Math"/>
                              </a:rPr>
                            </m:ctrlPr>
                          </m:sSupPr>
                          <m:e>
                            <m:r>
                              <a:rPr lang="en-US" sz="4400" b="1" i="1">
                                <a:solidFill>
                                  <a:prstClr val="black"/>
                                </a:solidFill>
                                <a:latin typeface="Cambria Math" panose="02040503050406030204" pitchFamily="18" charset="0"/>
                              </a:rPr>
                              <m:t>𝑩</m:t>
                            </m:r>
                          </m:e>
                          <m:sup>
                            <m:r>
                              <a:rPr lang="en-US" sz="4400" b="1" i="1">
                                <a:solidFill>
                                  <a:prstClr val="black"/>
                                </a:solidFill>
                                <a:latin typeface="Cambria Math" panose="02040503050406030204" pitchFamily="18" charset="0"/>
                              </a:rPr>
                              <m:t>𝟐</m:t>
                            </m:r>
                          </m:sup>
                        </m:sSup>
                        <m:r>
                          <a:rPr lang="en-US" sz="4400" b="1" i="1">
                            <a:solidFill>
                              <a:prstClr val="black"/>
                            </a:solidFill>
                            <a:latin typeface="Cambria Math" panose="02040503050406030204" pitchFamily="18" charset="0"/>
                          </a:rPr>
                          <m:t>+</m:t>
                        </m:r>
                        <m:r>
                          <a:rPr lang="en-US" sz="4400" b="1" i="1">
                            <a:solidFill>
                              <a:prstClr val="black"/>
                            </a:solidFill>
                            <a:latin typeface="Cambria Math" panose="02040503050406030204" pitchFamily="18" charset="0"/>
                          </a:rPr>
                          <m:t>𝑩</m:t>
                        </m:r>
                        <m:sSup>
                          <m:sSupPr>
                            <m:ctrlPr>
                              <a:rPr lang="en-US" sz="4400" b="1" i="1">
                                <a:solidFill>
                                  <a:prstClr val="black"/>
                                </a:solidFill>
                                <a:latin typeface="Cambria Math"/>
                              </a:rPr>
                            </m:ctrlPr>
                          </m:sSupPr>
                          <m:e>
                            <m:r>
                              <a:rPr lang="en-US" sz="4400" b="1" i="1">
                                <a:solidFill>
                                  <a:prstClr val="black"/>
                                </a:solidFill>
                                <a:latin typeface="Cambria Math" panose="02040503050406030204" pitchFamily="18" charset="0"/>
                              </a:rPr>
                              <m:t>𝑪</m:t>
                            </m:r>
                          </m:e>
                          <m:sup>
                            <m:r>
                              <a:rPr lang="en-US" sz="4400" b="1" i="1">
                                <a:solidFill>
                                  <a:prstClr val="black"/>
                                </a:solidFill>
                                <a:latin typeface="Cambria Math" panose="02040503050406030204" pitchFamily="18" charset="0"/>
                              </a:rPr>
                              <m:t>𝟐</m:t>
                            </m:r>
                          </m:sup>
                        </m:sSup>
                      </m:e>
                    </m:rad>
                    <m:r>
                      <a:rPr lang="en-US" sz="4400" b="1" i="1">
                        <a:solidFill>
                          <a:prstClr val="black"/>
                        </a:solidFill>
                        <a:latin typeface="Cambria Math" panose="02040503050406030204" pitchFamily="18" charset="0"/>
                      </a:rPr>
                      <m:t>=</m:t>
                    </m:r>
                    <m:r>
                      <a:rPr lang="en-US" sz="4400" b="1" i="1">
                        <a:solidFill>
                          <a:prstClr val="black"/>
                        </a:solidFill>
                        <a:latin typeface="Cambria Math" panose="02040503050406030204" pitchFamily="18" charset="0"/>
                      </a:rPr>
                      <m:t>𝟓</m:t>
                    </m:r>
                  </m:oMath>
                </a14:m>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18" name="Rectangle 17">
                <a:extLst>
                  <a:ext uri="{FF2B5EF4-FFF2-40B4-BE49-F238E27FC236}">
                    <a16:creationId xmlns:a16="http://schemas.microsoft.com/office/drawing/2014/main" id="{C8EDA8AF-9BE1-4E6A-B4BF-F535CF011672}"/>
                  </a:ext>
                </a:extLst>
              </p:cNvPr>
              <p:cNvSpPr>
                <a:spLocks noRot="1" noChangeAspect="1" noMove="1" noResize="1" noEditPoints="1" noAdjustHandles="1" noChangeArrowheads="1" noChangeShapeType="1" noTextEdit="1"/>
              </p:cNvSpPr>
              <p:nvPr/>
            </p:nvSpPr>
            <p:spPr>
              <a:xfrm>
                <a:off x="4032188" y="7483139"/>
                <a:ext cx="20155811" cy="993926"/>
              </a:xfrm>
              <a:prstGeom prst="rect">
                <a:avLst/>
              </a:prstGeom>
              <a:blipFill>
                <a:blip r:embed="rId5"/>
                <a:stretch>
                  <a:fillRect l="-1210" b="-2208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Rectangle 18">
                <a:extLst>
                  <a:ext uri="{FF2B5EF4-FFF2-40B4-BE49-F238E27FC236}">
                    <a16:creationId xmlns:a16="http://schemas.microsoft.com/office/drawing/2014/main" xmlns="" id="{21531611-8CE6-416B-B7C7-65777AD0FDA4}"/>
                  </a:ext>
                </a:extLst>
              </p:cNvPr>
              <p:cNvSpPr/>
              <p:nvPr/>
            </p:nvSpPr>
            <p:spPr>
              <a:xfrm>
                <a:off x="4047377" y="8458200"/>
                <a:ext cx="18279223" cy="4625112"/>
              </a:xfrm>
              <a:prstGeom prst="rect">
                <a:avLst/>
              </a:prstGeom>
            </p:spPr>
            <p:txBody>
              <a:bodyPr wrap="square">
                <a:spAutoFit/>
              </a:bodyPr>
              <a:lstStyle/>
              <a:p>
                <a:r>
                  <a:rPr lang="en-US" sz="4400" b="1" i="1" dirty="0" err="1">
                    <a:solidFill>
                      <a:prstClr val="black"/>
                    </a:solidFill>
                    <a:latin typeface="Tahoma" panose="020B0604030504040204" pitchFamily="34" charset="0"/>
                    <a:ea typeface="Tahoma" panose="020B0604030504040204" pitchFamily="34" charset="0"/>
                    <a:cs typeface="Tahoma" panose="020B0604030504040204" pitchFamily="34" charset="0"/>
                  </a:rPr>
                  <a:t>Phân</a:t>
                </a:r>
                <a:r>
                  <a:rPr lang="en-US" sz="4400" b="1" i="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i="1" dirty="0" err="1">
                    <a:solidFill>
                      <a:prstClr val="black"/>
                    </a:solidFill>
                    <a:latin typeface="Tahoma" panose="020B0604030504040204" pitchFamily="34" charset="0"/>
                    <a:ea typeface="Tahoma" panose="020B0604030504040204" pitchFamily="34" charset="0"/>
                    <a:cs typeface="Tahoma" panose="020B0604030504040204" pitchFamily="34" charset="0"/>
                  </a:rPr>
                  <a:t>tích</a:t>
                </a:r>
                <a:r>
                  <a:rPr lang="en-US" sz="4400" b="1" i="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i="1" dirty="0" err="1">
                    <a:solidFill>
                      <a:prstClr val="black"/>
                    </a:solidFill>
                    <a:latin typeface="Tahoma" panose="020B0604030504040204" pitchFamily="34" charset="0"/>
                    <a:ea typeface="Tahoma" panose="020B0604030504040204" pitchFamily="34" charset="0"/>
                    <a:cs typeface="Tahoma" panose="020B0604030504040204" pitchFamily="34" charset="0"/>
                  </a:rPr>
                  <a:t>phương</a:t>
                </a:r>
                <a:r>
                  <a:rPr lang="en-US" sz="4400" b="1" i="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i="1" dirty="0" err="1">
                    <a:solidFill>
                      <a:prstClr val="black"/>
                    </a:solidFill>
                    <a:latin typeface="Tahoma" panose="020B0604030504040204" pitchFamily="34" charset="0"/>
                    <a:ea typeface="Tahoma" panose="020B0604030504040204" pitchFamily="34" charset="0"/>
                    <a:cs typeface="Tahoma" panose="020B0604030504040204" pitchFamily="34" charset="0"/>
                  </a:rPr>
                  <a:t>án</a:t>
                </a:r>
                <a:r>
                  <a:rPr lang="en-US" sz="4400" b="1" i="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i="1" dirty="0" err="1">
                    <a:solidFill>
                      <a:prstClr val="black"/>
                    </a:solidFill>
                    <a:latin typeface="Tahoma" panose="020B0604030504040204" pitchFamily="34" charset="0"/>
                    <a:ea typeface="Tahoma" panose="020B0604030504040204" pitchFamily="34" charset="0"/>
                    <a:cs typeface="Tahoma" panose="020B0604030504040204" pitchFamily="34" charset="0"/>
                  </a:rPr>
                  <a:t>nhiễu</a:t>
                </a:r>
                <a:r>
                  <a:rPr lang="en-US" sz="4400" b="1" i="1" dirty="0">
                    <a:solidFill>
                      <a:prstClr val="black"/>
                    </a:solidFill>
                    <a:latin typeface="Tahoma" panose="020B0604030504040204" pitchFamily="34" charset="0"/>
                    <a:ea typeface="Tahoma" panose="020B0604030504040204" pitchFamily="34" charset="0"/>
                    <a:cs typeface="Tahoma" panose="020B0604030504040204" pitchFamily="34" charset="0"/>
                  </a:rPr>
                  <a:t>:</a:t>
                </a:r>
                <a:endPar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endParaRPr>
              </a:p>
              <a:p>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Phương</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án</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B: Sai do HS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quên</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lấy</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căn</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bậc</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hai</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của số</a:t>
                </a:r>
                <a14:m>
                  <m:oMath xmlns:m="http://schemas.openxmlformats.org/officeDocument/2006/math">
                    <m:r>
                      <a:rPr lang="en-US" sz="4400" b="1" i="1">
                        <a:solidFill>
                          <a:prstClr val="black"/>
                        </a:solidFill>
                        <a:latin typeface="Cambria Math" panose="02040503050406030204" pitchFamily="18" charset="0"/>
                      </a:rPr>
                      <m:t>𝟐𝟓</m:t>
                    </m:r>
                  </m:oMath>
                </a14:m>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a:t>
                </a:r>
              </a:p>
              <a:p>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Phương</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án</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C: Sai do HS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hiểu</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được</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d>
                      <m:dPr>
                        <m:begChr m:val="|"/>
                        <m:endChr m:val="|"/>
                        <m:ctrlPr>
                          <a:rPr lang="en-US" sz="4400" b="1" i="1">
                            <a:solidFill>
                              <a:prstClr val="black"/>
                            </a:solidFill>
                            <a:latin typeface="Cambria Math"/>
                          </a:rPr>
                        </m:ctrlPr>
                      </m:dPr>
                      <m:e>
                        <m:acc>
                          <m:accPr>
                            <m:chr m:val="⃗"/>
                            <m:ctrlPr>
                              <a:rPr lang="en-US" sz="4400" b="1" i="1">
                                <a:solidFill>
                                  <a:prstClr val="black"/>
                                </a:solidFill>
                                <a:latin typeface="Cambria Math"/>
                              </a:rPr>
                            </m:ctrlPr>
                          </m:accPr>
                          <m:e>
                            <m:r>
                              <a:rPr lang="en-US" sz="4400" b="1" i="1">
                                <a:solidFill>
                                  <a:prstClr val="black"/>
                                </a:solidFill>
                                <a:latin typeface="Cambria Math" panose="02040503050406030204" pitchFamily="18" charset="0"/>
                              </a:rPr>
                              <m:t>𝑪𝑨</m:t>
                            </m:r>
                          </m:e>
                        </m:acc>
                      </m:e>
                    </m:d>
                    <m:r>
                      <a:rPr lang="en-US" sz="4400" b="1" i="1">
                        <a:solidFill>
                          <a:prstClr val="black"/>
                        </a:solidFill>
                        <a:latin typeface="Cambria Math" panose="02040503050406030204" pitchFamily="18" charset="0"/>
                      </a:rPr>
                      <m:t>=</m:t>
                    </m:r>
                    <m:d>
                      <m:dPr>
                        <m:begChr m:val="|"/>
                        <m:endChr m:val="|"/>
                        <m:ctrlPr>
                          <a:rPr lang="en-US" sz="4400" b="1" i="1">
                            <a:solidFill>
                              <a:prstClr val="black"/>
                            </a:solidFill>
                            <a:latin typeface="Cambria Math"/>
                          </a:rPr>
                        </m:ctrlPr>
                      </m:dPr>
                      <m:e>
                        <m:acc>
                          <m:accPr>
                            <m:chr m:val="⃗"/>
                            <m:ctrlPr>
                              <a:rPr lang="en-US" sz="4400" b="1" i="1">
                                <a:solidFill>
                                  <a:prstClr val="black"/>
                                </a:solidFill>
                                <a:latin typeface="Cambria Math"/>
                              </a:rPr>
                            </m:ctrlPr>
                          </m:accPr>
                          <m:e>
                            <m:r>
                              <a:rPr lang="en-US" sz="4400" b="1" i="1">
                                <a:solidFill>
                                  <a:prstClr val="black"/>
                                </a:solidFill>
                                <a:latin typeface="Cambria Math" panose="02040503050406030204" pitchFamily="18" charset="0"/>
                              </a:rPr>
                              <m:t>𝑨𝑪</m:t>
                            </m:r>
                          </m:e>
                        </m:acc>
                      </m:e>
                    </m:d>
                  </m:oMath>
                </a14:m>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p>
              <a:p>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và HS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tính</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d>
                      <m:dPr>
                        <m:begChr m:val="|"/>
                        <m:endChr m:val="|"/>
                        <m:ctrlPr>
                          <a:rPr lang="en-US" sz="4400" b="1" i="1">
                            <a:solidFill>
                              <a:prstClr val="black"/>
                            </a:solidFill>
                            <a:latin typeface="Cambria Math"/>
                          </a:rPr>
                        </m:ctrlPr>
                      </m:dPr>
                      <m:e>
                        <m:acc>
                          <m:accPr>
                            <m:chr m:val="⃗"/>
                            <m:ctrlPr>
                              <a:rPr lang="en-US" sz="4400" b="1" i="1">
                                <a:solidFill>
                                  <a:prstClr val="black"/>
                                </a:solidFill>
                                <a:latin typeface="Cambria Math"/>
                              </a:rPr>
                            </m:ctrlPr>
                          </m:accPr>
                          <m:e>
                            <m:r>
                              <a:rPr lang="en-US" sz="4400" b="1" i="1">
                                <a:solidFill>
                                  <a:prstClr val="black"/>
                                </a:solidFill>
                                <a:latin typeface="Cambria Math" panose="02040503050406030204" pitchFamily="18" charset="0"/>
                              </a:rPr>
                              <m:t>𝑨𝑪</m:t>
                            </m:r>
                          </m:e>
                        </m:acc>
                      </m:e>
                    </m:d>
                    <m:r>
                      <a:rPr lang="en-US" sz="4400" b="1" i="1">
                        <a:solidFill>
                          <a:prstClr val="black"/>
                        </a:solidFill>
                        <a:latin typeface="Cambria Math" panose="02040503050406030204" pitchFamily="18" charset="0"/>
                      </a:rPr>
                      <m:t>=</m:t>
                    </m:r>
                    <m:d>
                      <m:dPr>
                        <m:begChr m:val="|"/>
                        <m:endChr m:val="|"/>
                        <m:ctrlPr>
                          <a:rPr lang="en-US" sz="4400" b="1" i="1">
                            <a:solidFill>
                              <a:prstClr val="black"/>
                            </a:solidFill>
                            <a:latin typeface="Cambria Math"/>
                          </a:rPr>
                        </m:ctrlPr>
                      </m:dPr>
                      <m:e>
                        <m:acc>
                          <m:accPr>
                            <m:chr m:val="⃗"/>
                            <m:ctrlPr>
                              <a:rPr lang="en-US" sz="4400" b="1" i="1">
                                <a:solidFill>
                                  <a:prstClr val="black"/>
                                </a:solidFill>
                                <a:latin typeface="Cambria Math"/>
                              </a:rPr>
                            </m:ctrlPr>
                          </m:accPr>
                          <m:e>
                            <m:r>
                              <a:rPr lang="en-US" sz="4400" b="1" i="1">
                                <a:solidFill>
                                  <a:prstClr val="black"/>
                                </a:solidFill>
                                <a:latin typeface="Cambria Math" panose="02040503050406030204" pitchFamily="18" charset="0"/>
                              </a:rPr>
                              <m:t>𝑨𝑩</m:t>
                            </m:r>
                          </m:e>
                        </m:acc>
                      </m:e>
                    </m:d>
                    <m:r>
                      <a:rPr lang="en-US" sz="4400" b="1" i="1">
                        <a:solidFill>
                          <a:prstClr val="black"/>
                        </a:solidFill>
                        <a:latin typeface="Cambria Math" panose="02040503050406030204" pitchFamily="18" charset="0"/>
                      </a:rPr>
                      <m:t>+</m:t>
                    </m:r>
                    <m:acc>
                      <m:accPr>
                        <m:chr m:val="⃗"/>
                        <m:ctrlPr>
                          <a:rPr lang="en-US" sz="4400" b="1" i="1">
                            <a:solidFill>
                              <a:prstClr val="black"/>
                            </a:solidFill>
                            <a:latin typeface="Cambria Math"/>
                          </a:rPr>
                        </m:ctrlPr>
                      </m:accPr>
                      <m:e>
                        <m:d>
                          <m:dPr>
                            <m:begChr m:val="|"/>
                            <m:endChr m:val="|"/>
                            <m:ctrlPr>
                              <a:rPr lang="en-US" sz="4400" b="1" i="1">
                                <a:solidFill>
                                  <a:prstClr val="black"/>
                                </a:solidFill>
                                <a:latin typeface="Cambria Math"/>
                              </a:rPr>
                            </m:ctrlPr>
                          </m:dPr>
                          <m:e>
                            <m:r>
                              <a:rPr lang="en-US" sz="4400" b="1" i="1">
                                <a:solidFill>
                                  <a:prstClr val="black"/>
                                </a:solidFill>
                                <a:latin typeface="Cambria Math" panose="02040503050406030204" pitchFamily="18" charset="0"/>
                              </a:rPr>
                              <m:t>𝑩𝑪</m:t>
                            </m:r>
                          </m:e>
                        </m:d>
                      </m:e>
                    </m:acc>
                    <m:r>
                      <a:rPr lang="en-US" sz="4400" b="1" i="1">
                        <a:solidFill>
                          <a:prstClr val="black"/>
                        </a:solidFill>
                        <a:latin typeface="Cambria Math" panose="02040503050406030204" pitchFamily="18" charset="0"/>
                      </a:rPr>
                      <m:t>=</m:t>
                    </m:r>
                    <m:r>
                      <a:rPr lang="en-US" sz="4400" b="1" i="1">
                        <a:solidFill>
                          <a:prstClr val="black"/>
                        </a:solidFill>
                        <a:latin typeface="Cambria Math" panose="02040503050406030204" pitchFamily="18" charset="0"/>
                      </a:rPr>
                      <m:t>𝟑</m:t>
                    </m:r>
                    <m:r>
                      <a:rPr lang="en-US" sz="4400" b="1" i="1">
                        <a:solidFill>
                          <a:prstClr val="black"/>
                        </a:solidFill>
                        <a:latin typeface="Cambria Math" panose="02040503050406030204" pitchFamily="18" charset="0"/>
                      </a:rPr>
                      <m:t>+</m:t>
                    </m:r>
                    <m:r>
                      <a:rPr lang="en-US" sz="4400" b="1" i="1">
                        <a:solidFill>
                          <a:prstClr val="black"/>
                        </a:solidFill>
                        <a:latin typeface="Cambria Math" panose="02040503050406030204" pitchFamily="18" charset="0"/>
                      </a:rPr>
                      <m:t>𝟒</m:t>
                    </m:r>
                    <m:r>
                      <a:rPr lang="en-US" sz="4400" b="1" i="1">
                        <a:solidFill>
                          <a:prstClr val="black"/>
                        </a:solidFill>
                        <a:latin typeface="Cambria Math" panose="02040503050406030204" pitchFamily="18" charset="0"/>
                      </a:rPr>
                      <m:t>=</m:t>
                    </m:r>
                    <m:r>
                      <a:rPr lang="en-US" sz="4400" b="1" i="1">
                        <a:solidFill>
                          <a:prstClr val="black"/>
                        </a:solidFill>
                        <a:latin typeface="Cambria Math" panose="02040503050406030204" pitchFamily="18" charset="0"/>
                      </a:rPr>
                      <m:t>𝟕</m:t>
                    </m:r>
                  </m:oMath>
                </a14:m>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a:t>
                </a:r>
              </a:p>
              <a:p>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Phương</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án</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D: Sai do HS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tính</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được</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d>
                      <m:dPr>
                        <m:begChr m:val="|"/>
                        <m:endChr m:val="|"/>
                        <m:ctrlPr>
                          <a:rPr lang="en-US" sz="4400" b="1" i="1">
                            <a:solidFill>
                              <a:prstClr val="black"/>
                            </a:solidFill>
                            <a:latin typeface="Cambria Math"/>
                          </a:rPr>
                        </m:ctrlPr>
                      </m:dPr>
                      <m:e>
                        <m:acc>
                          <m:accPr>
                            <m:chr m:val="⃗"/>
                            <m:ctrlPr>
                              <a:rPr lang="en-US" sz="4400" b="1" i="1">
                                <a:solidFill>
                                  <a:prstClr val="black"/>
                                </a:solidFill>
                                <a:latin typeface="Cambria Math"/>
                              </a:rPr>
                            </m:ctrlPr>
                          </m:accPr>
                          <m:e>
                            <m:r>
                              <a:rPr lang="en-US" sz="4400" b="1" i="1">
                                <a:solidFill>
                                  <a:prstClr val="black"/>
                                </a:solidFill>
                                <a:latin typeface="Cambria Math" panose="02040503050406030204" pitchFamily="18" charset="0"/>
                              </a:rPr>
                              <m:t>𝑪𝑨</m:t>
                            </m:r>
                          </m:e>
                        </m:acc>
                      </m:e>
                    </m:d>
                    <m:r>
                      <a:rPr lang="en-US" sz="4400" b="1" i="1">
                        <a:solidFill>
                          <a:prstClr val="black"/>
                        </a:solidFill>
                        <a:latin typeface="Cambria Math" panose="02040503050406030204" pitchFamily="18" charset="0"/>
                      </a:rPr>
                      <m:t>=</m:t>
                    </m:r>
                    <m:r>
                      <a:rPr lang="en-US" sz="4400" b="1" i="1">
                        <a:solidFill>
                          <a:prstClr val="black"/>
                        </a:solidFill>
                        <a:latin typeface="Cambria Math" panose="02040503050406030204" pitchFamily="18" charset="0"/>
                      </a:rPr>
                      <m:t>𝑪𝑨</m:t>
                    </m:r>
                    <m:r>
                      <a:rPr lang="en-US" sz="4400" b="1" i="1">
                        <a:solidFill>
                          <a:prstClr val="black"/>
                        </a:solidFill>
                        <a:latin typeface="Cambria Math" panose="02040503050406030204" pitchFamily="18" charset="0"/>
                      </a:rPr>
                      <m:t>=</m:t>
                    </m:r>
                    <m:rad>
                      <m:radPr>
                        <m:degHide m:val="on"/>
                        <m:ctrlPr>
                          <a:rPr lang="en-US" sz="4400" b="1" i="1">
                            <a:solidFill>
                              <a:prstClr val="black"/>
                            </a:solidFill>
                            <a:latin typeface="Cambria Math"/>
                          </a:rPr>
                        </m:ctrlPr>
                      </m:radPr>
                      <m:deg/>
                      <m:e>
                        <m:r>
                          <a:rPr lang="en-US" sz="4400" b="1" i="1">
                            <a:solidFill>
                              <a:prstClr val="black"/>
                            </a:solidFill>
                            <a:latin typeface="Cambria Math" panose="02040503050406030204" pitchFamily="18" charset="0"/>
                          </a:rPr>
                          <m:t>𝑩</m:t>
                        </m:r>
                        <m:sSup>
                          <m:sSupPr>
                            <m:ctrlPr>
                              <a:rPr lang="en-US" sz="4400" b="1" i="1">
                                <a:solidFill>
                                  <a:prstClr val="black"/>
                                </a:solidFill>
                                <a:latin typeface="Cambria Math"/>
                              </a:rPr>
                            </m:ctrlPr>
                          </m:sSupPr>
                          <m:e>
                            <m:r>
                              <a:rPr lang="en-US" sz="4400" b="1" i="1">
                                <a:solidFill>
                                  <a:prstClr val="black"/>
                                </a:solidFill>
                                <a:latin typeface="Cambria Math" panose="02040503050406030204" pitchFamily="18" charset="0"/>
                              </a:rPr>
                              <m:t>𝑪</m:t>
                            </m:r>
                          </m:e>
                          <m:sup>
                            <m:r>
                              <a:rPr lang="en-US" sz="4400" b="1" i="1">
                                <a:solidFill>
                                  <a:prstClr val="black"/>
                                </a:solidFill>
                                <a:latin typeface="Cambria Math" panose="02040503050406030204" pitchFamily="18" charset="0"/>
                              </a:rPr>
                              <m:t>𝟐</m:t>
                            </m:r>
                          </m:sup>
                        </m:sSup>
                        <m:r>
                          <a:rPr lang="en-US" sz="4400" b="1" i="1">
                            <a:solidFill>
                              <a:prstClr val="black"/>
                            </a:solidFill>
                            <a:latin typeface="Cambria Math" panose="02040503050406030204" pitchFamily="18" charset="0"/>
                          </a:rPr>
                          <m:t>−</m:t>
                        </m:r>
                        <m:r>
                          <a:rPr lang="en-US" sz="4400" b="1" i="1">
                            <a:solidFill>
                              <a:prstClr val="black"/>
                            </a:solidFill>
                            <a:latin typeface="Cambria Math" panose="02040503050406030204" pitchFamily="18" charset="0"/>
                          </a:rPr>
                          <m:t>𝑨</m:t>
                        </m:r>
                        <m:sSup>
                          <m:sSupPr>
                            <m:ctrlPr>
                              <a:rPr lang="en-US" sz="4400" b="1" i="1">
                                <a:solidFill>
                                  <a:prstClr val="black"/>
                                </a:solidFill>
                                <a:latin typeface="Cambria Math"/>
                              </a:rPr>
                            </m:ctrlPr>
                          </m:sSupPr>
                          <m:e>
                            <m:r>
                              <a:rPr lang="en-US" sz="4400" b="1" i="1">
                                <a:solidFill>
                                  <a:prstClr val="black"/>
                                </a:solidFill>
                                <a:latin typeface="Cambria Math" panose="02040503050406030204" pitchFamily="18" charset="0"/>
                              </a:rPr>
                              <m:t>𝑩</m:t>
                            </m:r>
                          </m:e>
                          <m:sup>
                            <m:r>
                              <a:rPr lang="en-US" sz="4400" b="1" i="1">
                                <a:solidFill>
                                  <a:prstClr val="black"/>
                                </a:solidFill>
                                <a:latin typeface="Cambria Math" panose="02040503050406030204" pitchFamily="18" charset="0"/>
                              </a:rPr>
                              <m:t>𝟐</m:t>
                            </m:r>
                          </m:sup>
                        </m:sSup>
                      </m:e>
                    </m:rad>
                    <m:r>
                      <a:rPr lang="en-US" sz="4400" b="1" i="1">
                        <a:solidFill>
                          <a:prstClr val="black"/>
                        </a:solidFill>
                        <a:latin typeface="Cambria Math" panose="02040503050406030204" pitchFamily="18" charset="0"/>
                      </a:rPr>
                      <m:t>=</m:t>
                    </m:r>
                    <m:rad>
                      <m:radPr>
                        <m:degHide m:val="on"/>
                        <m:ctrlPr>
                          <a:rPr lang="en-US" sz="4400" b="1" i="1">
                            <a:solidFill>
                              <a:prstClr val="black"/>
                            </a:solidFill>
                            <a:latin typeface="Cambria Math"/>
                          </a:rPr>
                        </m:ctrlPr>
                      </m:radPr>
                      <m:deg/>
                      <m:e>
                        <m:r>
                          <a:rPr lang="en-US" sz="4400" b="1" i="1">
                            <a:solidFill>
                              <a:prstClr val="black"/>
                            </a:solidFill>
                            <a:latin typeface="Cambria Math" panose="02040503050406030204" pitchFamily="18" charset="0"/>
                          </a:rPr>
                          <m:t>𝟕</m:t>
                        </m:r>
                      </m:e>
                    </m:rad>
                  </m:oMath>
                </a14:m>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p>
              <a:p>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do HS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ghi</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sai</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đỉnh</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của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hình</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chữ</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nhật</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solidFill>
                          <a:prstClr val="black"/>
                        </a:solidFill>
                        <a:latin typeface="Cambria Math" panose="02040503050406030204" pitchFamily="18" charset="0"/>
                      </a:rPr>
                      <m:t>𝑨𝑩𝑪𝑫</m:t>
                    </m:r>
                  </m:oMath>
                </a14:m>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thành</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solidFill>
                          <a:prstClr val="black"/>
                        </a:solidFill>
                        <a:latin typeface="Cambria Math" panose="02040503050406030204" pitchFamily="18" charset="0"/>
                      </a:rPr>
                      <m:t>𝑨𝑩𝑫𝑪</m:t>
                    </m:r>
                  </m:oMath>
                </a14:m>
                <a:endPar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9" name="Rectangle 18">
                <a:extLst>
                  <a:ext uri="{FF2B5EF4-FFF2-40B4-BE49-F238E27FC236}">
                    <a16:creationId xmlns:a16="http://schemas.microsoft.com/office/drawing/2014/main" id="{21531611-8CE6-416B-B7C7-65777AD0FDA4}"/>
                  </a:ext>
                </a:extLst>
              </p:cNvPr>
              <p:cNvSpPr>
                <a:spLocks noRot="1" noChangeAspect="1" noMove="1" noResize="1" noEditPoints="1" noAdjustHandles="1" noChangeArrowheads="1" noChangeShapeType="1" noTextEdit="1"/>
              </p:cNvSpPr>
              <p:nvPr/>
            </p:nvSpPr>
            <p:spPr>
              <a:xfrm>
                <a:off x="4047377" y="8458200"/>
                <a:ext cx="18279223" cy="4625112"/>
              </a:xfrm>
              <a:prstGeom prst="rect">
                <a:avLst/>
              </a:prstGeom>
              <a:blipFill>
                <a:blip r:embed="rId6"/>
                <a:stretch>
                  <a:fillRect l="-1367" t="-2770" b="-5145"/>
                </a:stretch>
              </a:blipFill>
            </p:spPr>
            <p:txBody>
              <a:bodyPr/>
              <a:lstStyle/>
              <a:p>
                <a:r>
                  <a:rPr lang="en-US">
                    <a:noFill/>
                  </a:rPr>
                  <a:t> </a:t>
                </a:r>
              </a:p>
            </p:txBody>
          </p:sp>
        </mc:Fallback>
      </mc:AlternateContent>
      <p:grpSp>
        <p:nvGrpSpPr>
          <p:cNvPr id="22" name="Group 21">
            <a:extLst>
              <a:ext uri="{FF2B5EF4-FFF2-40B4-BE49-F238E27FC236}">
                <a16:creationId xmlns:a16="http://schemas.microsoft.com/office/drawing/2014/main" xmlns="" id="{E1D7DADB-BE36-4204-931C-8110B22DA0AA}"/>
              </a:ext>
            </a:extLst>
          </p:cNvPr>
          <p:cNvGrpSpPr/>
          <p:nvPr/>
        </p:nvGrpSpPr>
        <p:grpSpPr>
          <a:xfrm>
            <a:off x="5105398" y="5853077"/>
            <a:ext cx="15392402" cy="1234536"/>
            <a:chOff x="12451545" y="4978171"/>
            <a:chExt cx="15392402" cy="1234536"/>
          </a:xfrm>
          <a:solidFill>
            <a:srgbClr val="398842"/>
          </a:solidFill>
        </p:grpSpPr>
        <p:grpSp>
          <p:nvGrpSpPr>
            <p:cNvPr id="23" name="Group 22">
              <a:extLst>
                <a:ext uri="{FF2B5EF4-FFF2-40B4-BE49-F238E27FC236}">
                  <a16:creationId xmlns:a16="http://schemas.microsoft.com/office/drawing/2014/main" xmlns="" id="{54EB06DF-D58E-4145-BAD8-03C9AFBE6695}"/>
                </a:ext>
              </a:extLst>
            </p:cNvPr>
            <p:cNvGrpSpPr/>
            <p:nvPr/>
          </p:nvGrpSpPr>
          <p:grpSpPr>
            <a:xfrm>
              <a:off x="12451545" y="4978171"/>
              <a:ext cx="15392402" cy="1234536"/>
              <a:chOff x="6254178" y="2243792"/>
              <a:chExt cx="7696201" cy="617268"/>
            </a:xfrm>
            <a:grpFill/>
          </p:grpSpPr>
          <p:sp>
            <p:nvSpPr>
              <p:cNvPr id="26" name="Rectangle 25">
                <a:extLst>
                  <a:ext uri="{FF2B5EF4-FFF2-40B4-BE49-F238E27FC236}">
                    <a16:creationId xmlns:a16="http://schemas.microsoft.com/office/drawing/2014/main" xmlns="" id="{2D6DE1C1-9116-4184-8D57-815734DAE58F}"/>
                  </a:ext>
                </a:extLst>
              </p:cNvPr>
              <p:cNvSpPr/>
              <p:nvPr/>
            </p:nvSpPr>
            <p:spPr>
              <a:xfrm>
                <a:off x="6486994" y="2243792"/>
                <a:ext cx="3466013" cy="617268"/>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solidFill>
                    <a:prstClr val="white"/>
                  </a:solidFill>
                  <a:latin typeface="Tahoma" pitchFamily="34" charset="0"/>
                  <a:ea typeface="Tahoma" pitchFamily="34" charset="0"/>
                  <a:cs typeface="Tahoma" pitchFamily="34" charset="0"/>
                </a:endParaRPr>
              </a:p>
            </p:txBody>
          </p:sp>
          <p:sp>
            <p:nvSpPr>
              <p:cNvPr id="27" name="Oval 26">
                <a:extLst>
                  <a:ext uri="{FF2B5EF4-FFF2-40B4-BE49-F238E27FC236}">
                    <a16:creationId xmlns:a16="http://schemas.microsoft.com/office/drawing/2014/main" xmlns="" id="{9BC3F5A4-FB37-4325-8AAB-0DB7F9533BAF}"/>
                  </a:ext>
                </a:extLst>
              </p:cNvPr>
              <p:cNvSpPr/>
              <p:nvPr/>
            </p:nvSpPr>
            <p:spPr>
              <a:xfrm>
                <a:off x="6254178" y="2303047"/>
                <a:ext cx="540000" cy="540000"/>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solidFill>
                      <a:prstClr val="white"/>
                    </a:solidFill>
                    <a:latin typeface="Tahoma" pitchFamily="34" charset="0"/>
                    <a:ea typeface="Tahoma" pitchFamily="34" charset="0"/>
                    <a:cs typeface="Tahoma" pitchFamily="34" charset="0"/>
                  </a:rPr>
                  <a:t>C</a:t>
                </a:r>
                <a:endParaRPr lang="en-US" sz="6400" dirty="0">
                  <a:solidFill>
                    <a:prstClr val="white"/>
                  </a:solidFill>
                </a:endParaRPr>
              </a:p>
            </p:txBody>
          </p:sp>
          <p:sp>
            <p:nvSpPr>
              <p:cNvPr id="28" name="Rectangle 27">
                <a:extLst>
                  <a:ext uri="{FF2B5EF4-FFF2-40B4-BE49-F238E27FC236}">
                    <a16:creationId xmlns:a16="http://schemas.microsoft.com/office/drawing/2014/main" xmlns="" id="{EC2A730D-57B9-45AC-9850-1171FEA630B0}"/>
                  </a:ext>
                </a:extLst>
              </p:cNvPr>
              <p:cNvSpPr/>
              <p:nvPr/>
            </p:nvSpPr>
            <p:spPr>
              <a:xfrm>
                <a:off x="10363857" y="2243792"/>
                <a:ext cx="3586522" cy="617268"/>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dirty="0">
                  <a:solidFill>
                    <a:prstClr val="white"/>
                  </a:solidFill>
                  <a:latin typeface="Tahoma" pitchFamily="34" charset="0"/>
                  <a:ea typeface="Tahoma" pitchFamily="34" charset="0"/>
                  <a:cs typeface="Tahoma" pitchFamily="34" charset="0"/>
                </a:endParaRPr>
              </a:p>
            </p:txBody>
          </p:sp>
          <p:sp>
            <p:nvSpPr>
              <p:cNvPr id="29" name="Oval 28">
                <a:extLst>
                  <a:ext uri="{FF2B5EF4-FFF2-40B4-BE49-F238E27FC236}">
                    <a16:creationId xmlns:a16="http://schemas.microsoft.com/office/drawing/2014/main" xmlns="" id="{6EE53F41-6875-484D-9B85-5F8D176B24D7}"/>
                  </a:ext>
                </a:extLst>
              </p:cNvPr>
              <p:cNvSpPr/>
              <p:nvPr/>
            </p:nvSpPr>
            <p:spPr>
              <a:xfrm>
                <a:off x="10090384" y="2303047"/>
                <a:ext cx="540000" cy="540000"/>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solidFill>
                      <a:prstClr val="white"/>
                    </a:solidFill>
                    <a:latin typeface="Tahoma" pitchFamily="34" charset="0"/>
                    <a:ea typeface="Tahoma" pitchFamily="34" charset="0"/>
                    <a:cs typeface="Tahoma" pitchFamily="34" charset="0"/>
                  </a:rPr>
                  <a:t>D</a:t>
                </a:r>
                <a:endParaRPr lang="en-US" sz="6400" dirty="0">
                  <a:solidFill>
                    <a:prstClr val="white"/>
                  </a:solidFill>
                </a:endParaRPr>
              </a:p>
            </p:txBody>
          </p:sp>
        </p:grpSp>
        <mc:AlternateContent xmlns:mc="http://schemas.openxmlformats.org/markup-compatibility/2006" xmlns:a14="http://schemas.microsoft.com/office/drawing/2010/main">
          <mc:Choice Requires="a14">
            <p:sp>
              <p:nvSpPr>
                <p:cNvPr id="24" name="Rectangle 23">
                  <a:extLst>
                    <a:ext uri="{FF2B5EF4-FFF2-40B4-BE49-F238E27FC236}">
                      <a16:creationId xmlns:a16="http://schemas.microsoft.com/office/drawing/2014/main" xmlns="" id="{FDA49201-BC11-4385-B8A0-4609732409E5}"/>
                    </a:ext>
                  </a:extLst>
                </p:cNvPr>
                <p:cNvSpPr/>
                <p:nvPr/>
              </p:nvSpPr>
              <p:spPr>
                <a:xfrm>
                  <a:off x="13843271" y="5130133"/>
                  <a:ext cx="3631577" cy="91031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d>
                          <m:dPr>
                            <m:begChr m:val="|"/>
                            <m:endChr m:val="|"/>
                            <m:ctrlPr>
                              <a:rPr lang="en-US" sz="4400" b="1" i="1" smtClean="0">
                                <a:solidFill>
                                  <a:prstClr val="white"/>
                                </a:solidFill>
                                <a:latin typeface="Cambria Math"/>
                              </a:rPr>
                            </m:ctrlPr>
                          </m:dPr>
                          <m:e>
                            <m:acc>
                              <m:accPr>
                                <m:chr m:val="⃗"/>
                                <m:ctrlPr>
                                  <a:rPr lang="en-US" sz="4400" b="1" i="1">
                                    <a:solidFill>
                                      <a:prstClr val="white"/>
                                    </a:solidFill>
                                    <a:latin typeface="Cambria Math"/>
                                  </a:rPr>
                                </m:ctrlPr>
                              </m:accPr>
                              <m:e>
                                <m:r>
                                  <a:rPr lang="en-US" sz="4400" b="1" i="1">
                                    <a:solidFill>
                                      <a:prstClr val="white"/>
                                    </a:solidFill>
                                    <a:latin typeface="Cambria Math" panose="02040503050406030204" pitchFamily="18" charset="0"/>
                                  </a:rPr>
                                  <m:t>𝑪𝑨</m:t>
                                </m:r>
                              </m:e>
                            </m:acc>
                          </m:e>
                        </m:d>
                        <m:r>
                          <a:rPr lang="en-US" sz="4400" b="1" i="1">
                            <a:solidFill>
                              <a:prstClr val="white"/>
                            </a:solidFill>
                            <a:latin typeface="Cambria Math" panose="02040503050406030204" pitchFamily="18" charset="0"/>
                          </a:rPr>
                          <m:t>=</m:t>
                        </m:r>
                        <m:r>
                          <a:rPr lang="en-US" sz="4400" b="1" i="1">
                            <a:solidFill>
                              <a:prstClr val="white"/>
                            </a:solidFill>
                            <a:latin typeface="Cambria Math" panose="02040503050406030204" pitchFamily="18" charset="0"/>
                          </a:rPr>
                          <m:t>𝟕</m:t>
                        </m:r>
                        <m:r>
                          <m:rPr>
                            <m:nor/>
                          </m:rPr>
                          <a:rPr lang="en-US" sz="4400" b="1">
                            <a:solidFill>
                              <a:prstClr val="white"/>
                            </a:solidFill>
                            <a:latin typeface="Tahoma" panose="020B0604030504040204" pitchFamily="34" charset="0"/>
                            <a:ea typeface="Tahoma" panose="020B0604030504040204" pitchFamily="34" charset="0"/>
                            <a:cs typeface="Tahoma" panose="020B0604030504040204" pitchFamily="34" charset="0"/>
                          </a:rPr>
                          <m:t>.</m:t>
                        </m:r>
                      </m:oMath>
                    </m:oMathPara>
                  </a14:m>
                  <a:endParaRPr lang="en-US" sz="44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4" name="Rectangle 23">
                  <a:extLst>
                    <a:ext uri="{FF2B5EF4-FFF2-40B4-BE49-F238E27FC236}">
                      <a16:creationId xmlns:a16="http://schemas.microsoft.com/office/drawing/2014/main" id="{FDA49201-BC11-4385-B8A0-4609732409E5}"/>
                    </a:ext>
                  </a:extLst>
                </p:cNvPr>
                <p:cNvSpPr>
                  <a:spLocks noRot="1" noChangeAspect="1" noMove="1" noResize="1" noEditPoints="1" noAdjustHandles="1" noChangeArrowheads="1" noChangeShapeType="1" noTextEdit="1"/>
                </p:cNvSpPr>
                <p:nvPr/>
              </p:nvSpPr>
              <p:spPr>
                <a:xfrm>
                  <a:off x="13843271" y="5130133"/>
                  <a:ext cx="3631577" cy="910314"/>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Rectangle 24">
                  <a:extLst>
                    <a:ext uri="{FF2B5EF4-FFF2-40B4-BE49-F238E27FC236}">
                      <a16:creationId xmlns:a16="http://schemas.microsoft.com/office/drawing/2014/main" xmlns="" id="{E3590AE3-D82E-46B1-B809-C94855E01477}"/>
                    </a:ext>
                  </a:extLst>
                </p:cNvPr>
                <p:cNvSpPr/>
                <p:nvPr/>
              </p:nvSpPr>
              <p:spPr>
                <a:xfrm>
                  <a:off x="21688105" y="5075414"/>
                  <a:ext cx="3411594" cy="89178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d>
                          <m:dPr>
                            <m:begChr m:val="|"/>
                            <m:endChr m:val="|"/>
                            <m:ctrlPr>
                              <a:rPr lang="en-US" b="1" i="1" smtClean="0">
                                <a:solidFill>
                                  <a:prstClr val="white"/>
                                </a:solidFill>
                                <a:latin typeface="Cambria Math"/>
                              </a:rPr>
                            </m:ctrlPr>
                          </m:dPr>
                          <m:e>
                            <m:acc>
                              <m:accPr>
                                <m:chr m:val="⃗"/>
                                <m:ctrlPr>
                                  <a:rPr lang="en-US" b="1" i="1">
                                    <a:solidFill>
                                      <a:prstClr val="white"/>
                                    </a:solidFill>
                                    <a:latin typeface="Cambria Math"/>
                                  </a:rPr>
                                </m:ctrlPr>
                              </m:accPr>
                              <m:e>
                                <m:r>
                                  <a:rPr lang="en-US" b="1" i="1">
                                    <a:solidFill>
                                      <a:prstClr val="white"/>
                                    </a:solidFill>
                                    <a:latin typeface="Cambria Math" panose="02040503050406030204" pitchFamily="18" charset="0"/>
                                  </a:rPr>
                                  <m:t>𝑪𝑨</m:t>
                                </m:r>
                              </m:e>
                            </m:acc>
                          </m:e>
                        </m:d>
                        <m:r>
                          <a:rPr lang="en-US" b="1" i="1">
                            <a:solidFill>
                              <a:prstClr val="white"/>
                            </a:solidFill>
                            <a:latin typeface="Cambria Math" panose="02040503050406030204" pitchFamily="18" charset="0"/>
                          </a:rPr>
                          <m:t>=</m:t>
                        </m:r>
                        <m:rad>
                          <m:radPr>
                            <m:degHide m:val="on"/>
                            <m:ctrlPr>
                              <a:rPr lang="en-US" b="1" i="1">
                                <a:solidFill>
                                  <a:prstClr val="white"/>
                                </a:solidFill>
                                <a:latin typeface="Cambria Math"/>
                              </a:rPr>
                            </m:ctrlPr>
                          </m:radPr>
                          <m:deg/>
                          <m:e>
                            <m:r>
                              <a:rPr lang="en-US" b="1" i="1">
                                <a:solidFill>
                                  <a:prstClr val="white"/>
                                </a:solidFill>
                                <a:latin typeface="Cambria Math" panose="02040503050406030204" pitchFamily="18" charset="0"/>
                              </a:rPr>
                              <m:t>𝟕</m:t>
                            </m:r>
                          </m:e>
                        </m:rad>
                        <m:r>
                          <m:rPr>
                            <m:nor/>
                          </m:rPr>
                          <a:rPr lang="en-US" b="1">
                            <a:solidFill>
                              <a:prstClr val="white"/>
                            </a:solidFill>
                            <a:latin typeface="Tahoma" panose="020B0604030504040204" pitchFamily="34" charset="0"/>
                            <a:ea typeface="Tahoma" panose="020B0604030504040204" pitchFamily="34" charset="0"/>
                            <a:cs typeface="Tahoma" panose="020B0604030504040204" pitchFamily="34" charset="0"/>
                          </a:rPr>
                          <m:t>.</m:t>
                        </m:r>
                      </m:oMath>
                    </m:oMathPara>
                  </a14:m>
                  <a:endParaRPr lang="en-US" sz="48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5" name="Rectangle 24">
                  <a:extLst>
                    <a:ext uri="{FF2B5EF4-FFF2-40B4-BE49-F238E27FC236}">
                      <a16:creationId xmlns:a16="http://schemas.microsoft.com/office/drawing/2014/main" id="{E3590AE3-D82E-46B1-B809-C94855E01477}"/>
                    </a:ext>
                  </a:extLst>
                </p:cNvPr>
                <p:cNvSpPr>
                  <a:spLocks noRot="1" noChangeAspect="1" noMove="1" noResize="1" noEditPoints="1" noAdjustHandles="1" noChangeArrowheads="1" noChangeShapeType="1" noTextEdit="1"/>
                </p:cNvSpPr>
                <p:nvPr/>
              </p:nvSpPr>
              <p:spPr>
                <a:xfrm>
                  <a:off x="21688105" y="5075414"/>
                  <a:ext cx="3411594" cy="891783"/>
                </a:xfrm>
                <a:prstGeom prst="rect">
                  <a:avLst/>
                </a:prstGeom>
                <a:blipFill>
                  <a:blip r:embed="rId8"/>
                  <a:stretch>
                    <a:fillRect/>
                  </a:stretch>
                </a:blipFill>
              </p:spPr>
              <p:txBody>
                <a:bodyPr/>
                <a:lstStyle/>
                <a:p>
                  <a:r>
                    <a:rPr lang="en-US">
                      <a:noFill/>
                    </a:rPr>
                    <a:t> </a:t>
                  </a:r>
                </a:p>
              </p:txBody>
            </p:sp>
          </mc:Fallback>
        </mc:AlternateContent>
      </p:grpSp>
      <p:sp>
        <p:nvSpPr>
          <p:cNvPr id="31" name="Rectangle 30">
            <a:extLst>
              <a:ext uri="{FF2B5EF4-FFF2-40B4-BE49-F238E27FC236}">
                <a16:creationId xmlns:a16="http://schemas.microsoft.com/office/drawing/2014/main" xmlns="" id="{D1862D89-6EB2-4A1A-BFB2-64C3B5AE4C94}"/>
              </a:ext>
            </a:extLst>
          </p:cNvPr>
          <p:cNvSpPr/>
          <p:nvPr/>
        </p:nvSpPr>
        <p:spPr>
          <a:xfrm>
            <a:off x="13305865" y="4267200"/>
            <a:ext cx="7191934" cy="1234536"/>
          </a:xfrm>
          <a:prstGeom prst="rect">
            <a:avLst/>
          </a:prstGeom>
          <a:solidFill>
            <a:srgbClr val="398842"/>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solidFill>
                <a:prstClr val="white"/>
              </a:solidFill>
              <a:latin typeface="Tahoma" pitchFamily="34" charset="0"/>
              <a:ea typeface="Tahoma" pitchFamily="34" charset="0"/>
              <a:cs typeface="Tahoma" pitchFamily="34" charset="0"/>
            </a:endParaRPr>
          </a:p>
        </p:txBody>
      </p:sp>
      <p:sp>
        <p:nvSpPr>
          <p:cNvPr id="32" name="Oval 31">
            <a:extLst>
              <a:ext uri="{FF2B5EF4-FFF2-40B4-BE49-F238E27FC236}">
                <a16:creationId xmlns:a16="http://schemas.microsoft.com/office/drawing/2014/main" xmlns="" id="{325A06B6-2F6D-44E2-8696-166ED24625D7}"/>
              </a:ext>
            </a:extLst>
          </p:cNvPr>
          <p:cNvSpPr/>
          <p:nvPr/>
        </p:nvSpPr>
        <p:spPr>
          <a:xfrm>
            <a:off x="12724775" y="4385710"/>
            <a:ext cx="1080000" cy="1080000"/>
          </a:xfrm>
          <a:prstGeom prst="ellipse">
            <a:avLst/>
          </a:prstGeom>
          <a:solidFill>
            <a:srgbClr val="327E3B"/>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6400" b="1" dirty="0">
                <a:solidFill>
                  <a:prstClr val="white"/>
                </a:solidFill>
                <a:latin typeface="Tahoma" pitchFamily="34" charset="0"/>
                <a:ea typeface="Tahoma" pitchFamily="34" charset="0"/>
                <a:cs typeface="Tahoma" pitchFamily="34" charset="0"/>
              </a:rPr>
              <a:t>B</a:t>
            </a:r>
            <a:endParaRPr lang="en-US" sz="6400" dirty="0">
              <a:solidFill>
                <a:prstClr val="white"/>
              </a:solidFill>
            </a:endParaRPr>
          </a:p>
        </p:txBody>
      </p:sp>
      <p:sp>
        <p:nvSpPr>
          <p:cNvPr id="33" name="Rectangle 32">
            <a:extLst>
              <a:ext uri="{FF2B5EF4-FFF2-40B4-BE49-F238E27FC236}">
                <a16:creationId xmlns:a16="http://schemas.microsoft.com/office/drawing/2014/main" xmlns="" id="{7F37F6D1-FFD4-4619-8E34-F961D9B38C86}"/>
              </a:ext>
            </a:extLst>
          </p:cNvPr>
          <p:cNvSpPr/>
          <p:nvPr/>
        </p:nvSpPr>
        <p:spPr>
          <a:xfrm>
            <a:off x="5718982" y="4267200"/>
            <a:ext cx="6900386" cy="1234536"/>
          </a:xfrm>
          <a:prstGeom prst="rect">
            <a:avLst/>
          </a:prstGeom>
          <a:solidFill>
            <a:srgbClr val="398842"/>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solidFill>
                <a:prstClr val="white"/>
              </a:solidFill>
              <a:latin typeface="Tahoma" pitchFamily="34" charset="0"/>
              <a:ea typeface="Tahoma" pitchFamily="34" charset="0"/>
              <a:cs typeface="Tahoma" pitchFamily="34" charset="0"/>
            </a:endParaRPr>
          </a:p>
        </p:txBody>
      </p:sp>
      <p:sp>
        <p:nvSpPr>
          <p:cNvPr id="34" name="Oval 33">
            <a:extLst>
              <a:ext uri="{FF2B5EF4-FFF2-40B4-BE49-F238E27FC236}">
                <a16:creationId xmlns:a16="http://schemas.microsoft.com/office/drawing/2014/main" xmlns="" id="{5BA0AEC2-4D96-4382-9C52-61C937F98F57}"/>
              </a:ext>
            </a:extLst>
          </p:cNvPr>
          <p:cNvSpPr/>
          <p:nvPr/>
        </p:nvSpPr>
        <p:spPr>
          <a:xfrm>
            <a:off x="5137892" y="4385710"/>
            <a:ext cx="1080000" cy="1080000"/>
          </a:xfrm>
          <a:prstGeom prst="ellipse">
            <a:avLst/>
          </a:prstGeom>
          <a:solidFill>
            <a:srgbClr val="327E3B"/>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6400" b="1" dirty="0">
                <a:solidFill>
                  <a:prstClr val="white"/>
                </a:solidFill>
                <a:latin typeface="Tahoma" pitchFamily="34" charset="0"/>
                <a:ea typeface="Tahoma" pitchFamily="34" charset="0"/>
                <a:cs typeface="Tahoma" pitchFamily="34" charset="0"/>
              </a:rPr>
              <a:t>A</a:t>
            </a:r>
            <a:endParaRPr lang="en-US" sz="6400" dirty="0">
              <a:solidFill>
                <a:prstClr val="white"/>
              </a:solidFill>
            </a:endParaRPr>
          </a:p>
        </p:txBody>
      </p:sp>
      <mc:AlternateContent xmlns:mc="http://schemas.openxmlformats.org/markup-compatibility/2006" xmlns:a14="http://schemas.microsoft.com/office/drawing/2010/main">
        <mc:Choice Requires="a14">
          <p:sp>
            <p:nvSpPr>
              <p:cNvPr id="35" name="Rectangle 34">
                <a:extLst>
                  <a:ext uri="{FF2B5EF4-FFF2-40B4-BE49-F238E27FC236}">
                    <a16:creationId xmlns:a16="http://schemas.microsoft.com/office/drawing/2014/main" xmlns="" id="{73D78514-1667-41CA-AF9C-6A39D8E047D0}"/>
                  </a:ext>
                </a:extLst>
              </p:cNvPr>
              <p:cNvSpPr/>
              <p:nvPr/>
            </p:nvSpPr>
            <p:spPr>
              <a:xfrm>
                <a:off x="14536572" y="4385710"/>
                <a:ext cx="3022366" cy="910314"/>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d>
                        <m:dPr>
                          <m:begChr m:val="|"/>
                          <m:endChr m:val="|"/>
                          <m:ctrlPr>
                            <a:rPr lang="en-US" sz="4400" b="1" i="1" smtClean="0">
                              <a:solidFill>
                                <a:prstClr val="white"/>
                              </a:solidFill>
                              <a:latin typeface="Cambria Math"/>
                            </a:rPr>
                          </m:ctrlPr>
                        </m:dPr>
                        <m:e>
                          <m:acc>
                            <m:accPr>
                              <m:chr m:val="⃗"/>
                              <m:ctrlPr>
                                <a:rPr lang="en-US" sz="4400" b="1" i="1">
                                  <a:solidFill>
                                    <a:prstClr val="white"/>
                                  </a:solidFill>
                                  <a:latin typeface="Cambria Math"/>
                                </a:rPr>
                              </m:ctrlPr>
                            </m:accPr>
                            <m:e>
                              <m:r>
                                <a:rPr lang="en-US" sz="4400" b="1" i="1">
                                  <a:solidFill>
                                    <a:prstClr val="white"/>
                                  </a:solidFill>
                                  <a:latin typeface="Cambria Math" panose="02040503050406030204" pitchFamily="18" charset="0"/>
                                </a:rPr>
                                <m:t>𝑪𝑨</m:t>
                              </m:r>
                            </m:e>
                          </m:acc>
                        </m:e>
                      </m:d>
                      <m:r>
                        <a:rPr lang="en-US" sz="4400" b="1" i="1">
                          <a:solidFill>
                            <a:prstClr val="white"/>
                          </a:solidFill>
                          <a:latin typeface="Cambria Math" panose="02040503050406030204" pitchFamily="18" charset="0"/>
                        </a:rPr>
                        <m:t>=</m:t>
                      </m:r>
                      <m:r>
                        <a:rPr lang="en-US" sz="4400" b="1" i="1">
                          <a:solidFill>
                            <a:prstClr val="white"/>
                          </a:solidFill>
                          <a:latin typeface="Cambria Math" panose="02040503050406030204" pitchFamily="18" charset="0"/>
                        </a:rPr>
                        <m:t>𝟐𝟓</m:t>
                      </m:r>
                      <m:r>
                        <m:rPr>
                          <m:nor/>
                        </m:rPr>
                        <a:rPr lang="en-US" sz="4400" b="1">
                          <a:solidFill>
                            <a:prstClr val="white"/>
                          </a:solidFill>
                          <a:latin typeface="Tahoma" panose="020B0604030504040204" pitchFamily="34" charset="0"/>
                          <a:ea typeface="Tahoma" panose="020B0604030504040204" pitchFamily="34" charset="0"/>
                          <a:cs typeface="Tahoma" panose="020B0604030504040204" pitchFamily="34" charset="0"/>
                        </a:rPr>
                        <m:t>.</m:t>
                      </m:r>
                    </m:oMath>
                  </m:oMathPara>
                </a14:m>
                <a:endParaRPr lang="en-US" sz="44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35" name="Rectangle 34">
                <a:extLst>
                  <a:ext uri="{FF2B5EF4-FFF2-40B4-BE49-F238E27FC236}">
                    <a16:creationId xmlns:a16="http://schemas.microsoft.com/office/drawing/2014/main" id="{73D78514-1667-41CA-AF9C-6A39D8E047D0}"/>
                  </a:ext>
                </a:extLst>
              </p:cNvPr>
              <p:cNvSpPr>
                <a:spLocks noRot="1" noChangeAspect="1" noMove="1" noResize="1" noEditPoints="1" noAdjustHandles="1" noChangeArrowheads="1" noChangeShapeType="1" noTextEdit="1"/>
              </p:cNvSpPr>
              <p:nvPr/>
            </p:nvSpPr>
            <p:spPr>
              <a:xfrm>
                <a:off x="14536572" y="4385710"/>
                <a:ext cx="3022366" cy="910314"/>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 name="Rectangle 35">
                <a:extLst>
                  <a:ext uri="{FF2B5EF4-FFF2-40B4-BE49-F238E27FC236}">
                    <a16:creationId xmlns:a16="http://schemas.microsoft.com/office/drawing/2014/main" xmlns="" id="{346CE882-D0E3-4DDA-A7CF-6531DFE005DB}"/>
                  </a:ext>
                </a:extLst>
              </p:cNvPr>
              <p:cNvSpPr/>
              <p:nvPr/>
            </p:nvSpPr>
            <p:spPr>
              <a:xfrm>
                <a:off x="7010400" y="4385710"/>
                <a:ext cx="2684132" cy="910314"/>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d>
                        <m:dPr>
                          <m:begChr m:val="|"/>
                          <m:endChr m:val="|"/>
                          <m:ctrlPr>
                            <a:rPr lang="en-US" sz="4400" b="1" i="1" smtClean="0">
                              <a:solidFill>
                                <a:prstClr val="white"/>
                              </a:solidFill>
                              <a:latin typeface="Cambria Math"/>
                            </a:rPr>
                          </m:ctrlPr>
                        </m:dPr>
                        <m:e>
                          <m:acc>
                            <m:accPr>
                              <m:chr m:val="⃗"/>
                              <m:ctrlPr>
                                <a:rPr lang="en-US" sz="4400" b="1" i="1">
                                  <a:solidFill>
                                    <a:prstClr val="white"/>
                                  </a:solidFill>
                                  <a:latin typeface="Cambria Math"/>
                                </a:rPr>
                              </m:ctrlPr>
                            </m:accPr>
                            <m:e>
                              <m:r>
                                <a:rPr lang="en-US" sz="4400" b="1" i="1">
                                  <a:solidFill>
                                    <a:prstClr val="white"/>
                                  </a:solidFill>
                                  <a:latin typeface="Cambria Math" panose="02040503050406030204" pitchFamily="18" charset="0"/>
                                </a:rPr>
                                <m:t>𝑪𝑨</m:t>
                              </m:r>
                            </m:e>
                          </m:acc>
                        </m:e>
                      </m:d>
                      <m:r>
                        <a:rPr lang="en-US" sz="4400" b="1" i="1">
                          <a:solidFill>
                            <a:prstClr val="white"/>
                          </a:solidFill>
                          <a:latin typeface="Cambria Math" panose="02040503050406030204" pitchFamily="18" charset="0"/>
                        </a:rPr>
                        <m:t>=</m:t>
                      </m:r>
                      <m:r>
                        <a:rPr lang="en-US" sz="4400" b="1" i="1">
                          <a:solidFill>
                            <a:prstClr val="white"/>
                          </a:solidFill>
                          <a:latin typeface="Cambria Math" panose="02040503050406030204" pitchFamily="18" charset="0"/>
                        </a:rPr>
                        <m:t>𝟓</m:t>
                      </m:r>
                      <m:r>
                        <m:rPr>
                          <m:nor/>
                        </m:rPr>
                        <a:rPr lang="en-US" sz="4400" b="1">
                          <a:solidFill>
                            <a:prstClr val="white"/>
                          </a:solidFill>
                          <a:latin typeface="Tahoma" panose="020B0604030504040204" pitchFamily="34" charset="0"/>
                          <a:ea typeface="Tahoma" panose="020B0604030504040204" pitchFamily="34" charset="0"/>
                          <a:cs typeface="Tahoma" panose="020B0604030504040204" pitchFamily="34" charset="0"/>
                        </a:rPr>
                        <m:t>.</m:t>
                      </m:r>
                    </m:oMath>
                  </m:oMathPara>
                </a14:m>
                <a:endParaRPr lang="en-US" sz="44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36" name="Rectangle 35">
                <a:extLst>
                  <a:ext uri="{FF2B5EF4-FFF2-40B4-BE49-F238E27FC236}">
                    <a16:creationId xmlns:a16="http://schemas.microsoft.com/office/drawing/2014/main" xmlns:a14="http://schemas.microsoft.com/office/drawing/2010/main" xmlns="" id="{346CE882-D0E3-4DDA-A7CF-6531DFE005DB}"/>
                  </a:ext>
                </a:extLst>
              </p:cNvPr>
              <p:cNvSpPr>
                <a:spLocks noRot="1" noChangeAspect="1" noMove="1" noResize="1" noEditPoints="1" noAdjustHandles="1" noChangeArrowheads="1" noChangeShapeType="1" noTextEdit="1"/>
              </p:cNvSpPr>
              <p:nvPr/>
            </p:nvSpPr>
            <p:spPr>
              <a:xfrm>
                <a:off x="7010400" y="4385710"/>
                <a:ext cx="2684132" cy="910314"/>
              </a:xfrm>
              <a:prstGeom prst="rect">
                <a:avLst/>
              </a:prstGeom>
              <a:blipFill rotWithShape="1">
                <a:blip r:embed="rId10"/>
                <a:stretch>
                  <a:fillRect/>
                </a:stretch>
              </a:blipFill>
            </p:spPr>
            <p:txBody>
              <a:bodyPr/>
              <a:lstStyle/>
              <a:p>
                <a:r>
                  <a:rPr lang="vi-VN">
                    <a:noFill/>
                  </a:rPr>
                  <a:t> </a:t>
                </a:r>
              </a:p>
            </p:txBody>
          </p:sp>
        </mc:Fallback>
      </mc:AlternateContent>
      <p:sp>
        <p:nvSpPr>
          <p:cNvPr id="30" name="Oval 29">
            <a:extLst>
              <a:ext uri="{FF2B5EF4-FFF2-40B4-BE49-F238E27FC236}">
                <a16:creationId xmlns:a16="http://schemas.microsoft.com/office/drawing/2014/main" xmlns="" id="{779404F6-E1C3-4AAB-8211-CB695F63479D}"/>
              </a:ext>
            </a:extLst>
          </p:cNvPr>
          <p:cNvSpPr/>
          <p:nvPr/>
        </p:nvSpPr>
        <p:spPr>
          <a:xfrm>
            <a:off x="5138265" y="4394473"/>
            <a:ext cx="1080000" cy="1080000"/>
          </a:xfrm>
          <a:prstGeom prst="ellipse">
            <a:avLst/>
          </a:prstGeom>
          <a:solidFill>
            <a:srgbClr val="FF0000"/>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solidFill>
                  <a:prstClr val="white"/>
                </a:solidFill>
                <a:latin typeface="Tahoma" pitchFamily="34" charset="0"/>
                <a:ea typeface="Tahoma" pitchFamily="34" charset="0"/>
                <a:cs typeface="Tahoma" pitchFamily="34" charset="0"/>
              </a:rPr>
              <a:t>A</a:t>
            </a:r>
            <a:endParaRPr lang="en-US" sz="6400" dirty="0">
              <a:solidFill>
                <a:prstClr val="white"/>
              </a:solidFill>
            </a:endParaRPr>
          </a:p>
        </p:txBody>
      </p:sp>
    </p:spTree>
    <p:extLst>
      <p:ext uri="{BB962C8B-B14F-4D97-AF65-F5344CB8AC3E}">
        <p14:creationId xmlns:p14="http://schemas.microsoft.com/office/powerpoint/2010/main" val="95913424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grpId="0" nodeType="withEffect" nodePh="1">
                                  <p:stCondLst>
                                    <p:cond delay="0"/>
                                  </p:stCondLst>
                                  <p:endCondLst>
                                    <p:cond evt="begin" delay="0">
                                      <p:tn val="8"/>
                                    </p:cond>
                                  </p:endCondLst>
                                  <p:childTnLst>
                                    <p:set>
                                      <p:cBhvr>
                                        <p:cTn id="9" dur="1" fill="hold">
                                          <p:stCondLst>
                                            <p:cond delay="0"/>
                                          </p:stCondLst>
                                        </p:cTn>
                                        <p:tgtEl>
                                          <p:spTgt spid="8"/>
                                        </p:tgtEl>
                                        <p:attrNameLst>
                                          <p:attrName>style.visibility</p:attrName>
                                        </p:attrNameLst>
                                      </p:cBhvr>
                                      <p:to>
                                        <p:strVal val="visible"/>
                                      </p:to>
                                    </p:set>
                                    <p:animEffect transition="in" filter="wipe(down)">
                                      <p:cBhvr>
                                        <p:cTn id="10" dur="500"/>
                                        <p:tgtEl>
                                          <p:spTgt spid="8"/>
                                        </p:tgtEl>
                                      </p:cBhvr>
                                    </p:animEffect>
                                  </p:childTnLst>
                                </p:cTn>
                              </p:par>
                              <p:par>
                                <p:cTn id="11" presetID="22" presetClass="entr" presetSubtype="4"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down)">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wipe(down)">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31"/>
                                        </p:tgtEl>
                                        <p:attrNameLst>
                                          <p:attrName>style.visibility</p:attrName>
                                        </p:attrNameLst>
                                      </p:cBhvr>
                                      <p:to>
                                        <p:strVal val="visible"/>
                                      </p:to>
                                    </p:set>
                                    <p:animEffect transition="in" filter="wipe(down)">
                                      <p:cBhvr>
                                        <p:cTn id="23" dur="500"/>
                                        <p:tgtEl>
                                          <p:spTgt spid="31"/>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32"/>
                                        </p:tgtEl>
                                        <p:attrNameLst>
                                          <p:attrName>style.visibility</p:attrName>
                                        </p:attrNameLst>
                                      </p:cBhvr>
                                      <p:to>
                                        <p:strVal val="visible"/>
                                      </p:to>
                                    </p:set>
                                    <p:animEffect transition="in" filter="wipe(down)">
                                      <p:cBhvr>
                                        <p:cTn id="26" dur="500"/>
                                        <p:tgtEl>
                                          <p:spTgt spid="32"/>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animEffect transition="in" filter="wipe(down)">
                                      <p:cBhvr>
                                        <p:cTn id="29" dur="500"/>
                                        <p:tgtEl>
                                          <p:spTgt spid="33"/>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34"/>
                                        </p:tgtEl>
                                        <p:attrNameLst>
                                          <p:attrName>style.visibility</p:attrName>
                                        </p:attrNameLst>
                                      </p:cBhvr>
                                      <p:to>
                                        <p:strVal val="visible"/>
                                      </p:to>
                                    </p:set>
                                    <p:animEffect transition="in" filter="wipe(down)">
                                      <p:cBhvr>
                                        <p:cTn id="32" dur="500"/>
                                        <p:tgtEl>
                                          <p:spTgt spid="34"/>
                                        </p:tgtEl>
                                      </p:cBhvr>
                                    </p:animEffect>
                                  </p:childTnLst>
                                </p:cTn>
                              </p:par>
                              <p:par>
                                <p:cTn id="33" presetID="22" presetClass="entr" presetSubtype="4" fill="hold" grpId="0" nodeType="with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wipe(down)">
                                      <p:cBhvr>
                                        <p:cTn id="35" dur="500"/>
                                        <p:tgtEl>
                                          <p:spTgt spid="35"/>
                                        </p:tgtEl>
                                      </p:cBhvr>
                                    </p:animEffect>
                                  </p:childTnLst>
                                </p:cTn>
                              </p:par>
                              <p:par>
                                <p:cTn id="36" presetID="22" presetClass="entr" presetSubtype="4" fill="hold" grpId="0" nodeType="withEffect">
                                  <p:stCondLst>
                                    <p:cond delay="0"/>
                                  </p:stCondLst>
                                  <p:childTnLst>
                                    <p:set>
                                      <p:cBhvr>
                                        <p:cTn id="37" dur="1" fill="hold">
                                          <p:stCondLst>
                                            <p:cond delay="0"/>
                                          </p:stCondLst>
                                        </p:cTn>
                                        <p:tgtEl>
                                          <p:spTgt spid="36"/>
                                        </p:tgtEl>
                                        <p:attrNameLst>
                                          <p:attrName>style.visibility</p:attrName>
                                        </p:attrNameLst>
                                      </p:cBhvr>
                                      <p:to>
                                        <p:strVal val="visible"/>
                                      </p:to>
                                    </p:set>
                                    <p:animEffect transition="in" filter="wipe(down)">
                                      <p:cBhvr>
                                        <p:cTn id="38" dur="500"/>
                                        <p:tgtEl>
                                          <p:spTgt spid="36"/>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nodeType="click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wipe(left)">
                                      <p:cBhvr>
                                        <p:cTn id="43" dur="500"/>
                                        <p:tgtEl>
                                          <p:spTgt spid="22"/>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nodeType="click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wipe(down)">
                                      <p:cBhvr>
                                        <p:cTn id="48" dur="500"/>
                                        <p:tgtEl>
                                          <p:spTgt spid="3"/>
                                        </p:tgtEl>
                                      </p:cBhvr>
                                    </p:animEffect>
                                  </p:childTnLst>
                                </p:cTn>
                              </p:par>
                              <p:par>
                                <p:cTn id="49" presetID="22" presetClass="entr" presetSubtype="4" fill="hold" grpId="0" nodeType="with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wipe(down)">
                                      <p:cBhvr>
                                        <p:cTn id="51" dur="500"/>
                                        <p:tgtEl>
                                          <p:spTgt spid="2"/>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wipe(left)">
                                      <p:cBhvr>
                                        <p:cTn id="61" dur="500"/>
                                        <p:tgtEl>
                                          <p:spTgt spid="19"/>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grpId="0" nodeType="clickEffect">
                                  <p:stCondLst>
                                    <p:cond delay="0"/>
                                  </p:stCondLst>
                                  <p:childTnLst>
                                    <p:set>
                                      <p:cBhvr>
                                        <p:cTn id="65" dur="1" fill="hold">
                                          <p:stCondLst>
                                            <p:cond delay="0"/>
                                          </p:stCondLst>
                                        </p:cTn>
                                        <p:tgtEl>
                                          <p:spTgt spid="30"/>
                                        </p:tgtEl>
                                        <p:attrNameLst>
                                          <p:attrName>style.visibility</p:attrName>
                                        </p:attrNameLst>
                                      </p:cBhvr>
                                      <p:to>
                                        <p:strVal val="visible"/>
                                      </p:to>
                                    </p:set>
                                    <p:animEffect transition="in" filter="wipe(left)">
                                      <p:cBhvr>
                                        <p:cTn id="66"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8" grpId="0"/>
      <p:bldP spid="15" grpId="0"/>
      <p:bldP spid="18" grpId="0"/>
      <p:bldP spid="19" grpId="0"/>
      <p:bldP spid="31" grpId="0" animBg="1"/>
      <p:bldP spid="32" grpId="0" animBg="1"/>
      <p:bldP spid="33" grpId="0" animBg="1"/>
      <p:bldP spid="34" grpId="0" animBg="1"/>
      <p:bldP spid="35" grpId="0"/>
      <p:bldP spid="36" grpId="0"/>
      <p:bldP spid="3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a:extLst>
              <a:ext uri="{FF2B5EF4-FFF2-40B4-BE49-F238E27FC236}">
                <a16:creationId xmlns="" xmlns:a16="http://schemas.microsoft.com/office/drawing/2014/main" id="{E7B9E584-F1B4-47CC-9F28-AA1688BDAE44}"/>
              </a:ext>
            </a:extLst>
          </p:cNvPr>
          <p:cNvSpPr/>
          <p:nvPr/>
        </p:nvSpPr>
        <p:spPr>
          <a:xfrm>
            <a:off x="-304800" y="12877800"/>
            <a:ext cx="25146000" cy="1676400"/>
          </a:xfrm>
          <a:prstGeom prst="ellipse">
            <a:avLst/>
          </a:prstGeom>
          <a:solidFill>
            <a:schemeClr val="tx1">
              <a:lumMod val="85000"/>
              <a:lumOff val="15000"/>
            </a:schemeClr>
          </a:solidFill>
          <a:ln>
            <a:solidFill>
              <a:schemeClr val="tx1">
                <a:lumMod val="75000"/>
                <a:lumOff val="2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4" name="Rectangle: Rounded Corners 3">
            <a:extLst>
              <a:ext uri="{FF2B5EF4-FFF2-40B4-BE49-F238E27FC236}">
                <a16:creationId xmlns="" xmlns:a16="http://schemas.microsoft.com/office/drawing/2014/main" id="{2C119557-07E2-4B27-8851-ED30FBB595DF}"/>
              </a:ext>
            </a:extLst>
          </p:cNvPr>
          <p:cNvSpPr/>
          <p:nvPr/>
        </p:nvSpPr>
        <p:spPr>
          <a:xfrm>
            <a:off x="891652" y="2259955"/>
            <a:ext cx="11326368" cy="10515600"/>
          </a:xfrm>
          <a:prstGeom prst="roundRect">
            <a:avLst/>
          </a:prstGeom>
          <a:solidFill>
            <a:schemeClr val="tx2">
              <a:lumMod val="40000"/>
              <a:lumOff val="60000"/>
            </a:schemeClr>
          </a:solidFill>
          <a:scene3d>
            <a:camera prst="perspective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perspectiveLeft"/>
              <a:lightRig rig="threePt" dir="t"/>
            </a:scene3d>
          </a:bodyPr>
          <a:lstStyle/>
          <a:p>
            <a:pPr algn="ctr"/>
            <a:endParaRPr lang="en-US" b="1" dirty="0">
              <a:ln w="12700">
                <a:solidFill>
                  <a:schemeClr val="accent5"/>
                </a:solidFill>
                <a:prstDash val="solid"/>
              </a:ln>
              <a:pattFill prst="ltDnDiag">
                <a:fgClr>
                  <a:schemeClr val="accent5">
                    <a:lumMod val="60000"/>
                    <a:lumOff val="40000"/>
                  </a:schemeClr>
                </a:fgClr>
                <a:bgClr>
                  <a:schemeClr val="bg1"/>
                </a:bgClr>
              </a:pattFill>
            </a:endParaRPr>
          </a:p>
        </p:txBody>
      </p:sp>
      <p:sp>
        <p:nvSpPr>
          <p:cNvPr id="2" name="TextBox 1">
            <a:extLst>
              <a:ext uri="{FF2B5EF4-FFF2-40B4-BE49-F238E27FC236}">
                <a16:creationId xmlns="" xmlns:a16="http://schemas.microsoft.com/office/drawing/2014/main" id="{DB4C03BC-A8CC-42A8-92A0-46898A228797}"/>
              </a:ext>
            </a:extLst>
          </p:cNvPr>
          <p:cNvSpPr txBox="1"/>
          <p:nvPr/>
        </p:nvSpPr>
        <p:spPr>
          <a:xfrm>
            <a:off x="503682" y="2209800"/>
            <a:ext cx="10610850" cy="10110909"/>
          </a:xfrm>
          <a:prstGeom prst="rect">
            <a:avLst/>
          </a:prstGeom>
          <a:noFill/>
          <a:ln>
            <a:solidFill>
              <a:srgbClr val="FFC000"/>
            </a:solidFill>
          </a:ln>
        </p:spPr>
        <p:txBody>
          <a:bodyPr wrap="square">
            <a:spAutoFit/>
          </a:bodyPr>
          <a:lstStyle/>
          <a:p>
            <a:pPr algn="just">
              <a:lnSpc>
                <a:spcPct val="150000"/>
              </a:lnSpc>
            </a:pPr>
            <a:r>
              <a:rPr lang="vi-VN" sz="4400" b="1" dirty="0">
                <a:latin typeface="Tahoma" panose="020B0604030504040204" pitchFamily="34" charset="0"/>
                <a:ea typeface="Tahoma" panose="020B0604030504040204" pitchFamily="34" charset="0"/>
                <a:cs typeface="Tahoma" panose="020B0604030504040204" pitchFamily="34" charset="0"/>
              </a:rPr>
              <a:t>Nhiệt độ và gió là hai yếu tố luôn cùng được đề cập trong các bản tin dự báo thời tiết. Tuy nhiên, nhiệt độ là đại lượng chỉ có độ lớn, còn gió có cả hướng và độ lớn. Với một đơn vị đo, ta có thể dùng số để biểu diễn nhiệt độ. Đối với các đại lượng gồm hướng và độ lớn như vận tốc gió thì sao? Ta có thể dùng đối tượng toán học nào để biểu diễn chúng? </a:t>
            </a:r>
            <a:endParaRPr lang="en-US" sz="4400" b="1" dirty="0">
              <a:latin typeface="Tahoma" panose="020B0604030504040204" pitchFamily="34" charset="0"/>
              <a:ea typeface="Tahoma" panose="020B0604030504040204" pitchFamily="34" charset="0"/>
              <a:cs typeface="Tahoma" panose="020B0604030504040204" pitchFamily="34" charset="0"/>
            </a:endParaRPr>
          </a:p>
        </p:txBody>
      </p:sp>
      <p:pic>
        <p:nvPicPr>
          <p:cNvPr id="3" name="Picture 2">
            <a:extLst>
              <a:ext uri="{FF2B5EF4-FFF2-40B4-BE49-F238E27FC236}">
                <a16:creationId xmlns="" xmlns:a16="http://schemas.microsoft.com/office/drawing/2014/main" id="{7AF06AB4-BC0D-4036-9B2A-57EE18A7E567}"/>
              </a:ext>
            </a:extLst>
          </p:cNvPr>
          <p:cNvPicPr>
            <a:picLocks noChangeAspect="1"/>
          </p:cNvPicPr>
          <p:nvPr/>
        </p:nvPicPr>
        <p:blipFill>
          <a:blip r:embed="rId2"/>
          <a:stretch>
            <a:fillRect/>
          </a:stretch>
        </p:blipFill>
        <p:spPr>
          <a:xfrm>
            <a:off x="10591800" y="2157710"/>
            <a:ext cx="11326368" cy="10720090"/>
          </a:xfrm>
          <a:prstGeom prst="rect">
            <a:avLst/>
          </a:prstGeom>
          <a:ln w="57150">
            <a:solidFill>
              <a:schemeClr val="accent6">
                <a:lumMod val="60000"/>
                <a:lumOff val="40000"/>
              </a:schemeClr>
            </a:solidFill>
          </a:ln>
          <a:effectLst>
            <a:outerShdw blurRad="292100" dist="139700" dir="2700000" algn="tl" rotWithShape="0">
              <a:srgbClr val="333333">
                <a:alpha val="65000"/>
              </a:srgbClr>
            </a:outerShdw>
          </a:effectLst>
          <a:scene3d>
            <a:camera prst="perspectiveLeft"/>
            <a:lightRig rig="threePt" dir="t"/>
          </a:scene3d>
        </p:spPr>
      </p:pic>
    </p:spTree>
    <p:extLst>
      <p:ext uri="{BB962C8B-B14F-4D97-AF65-F5344CB8AC3E}">
        <p14:creationId xmlns:p14="http://schemas.microsoft.com/office/powerpoint/2010/main" val="45005796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 xmlns:a16="http://schemas.microsoft.com/office/drawing/2014/main" id="{6C464FFC-D7AA-4EE4-A18C-5B96B293B026}"/>
              </a:ext>
            </a:extLst>
          </p:cNvPr>
          <p:cNvGrpSpPr/>
          <p:nvPr/>
        </p:nvGrpSpPr>
        <p:grpSpPr>
          <a:xfrm>
            <a:off x="-129795" y="1797818"/>
            <a:ext cx="14455395" cy="830997"/>
            <a:chOff x="-288923" y="1892298"/>
            <a:chExt cx="19659598" cy="830996"/>
          </a:xfrm>
        </p:grpSpPr>
        <p:sp>
          <p:nvSpPr>
            <p:cNvPr id="11" name="Rounded Rectangle 2">
              <a:extLst>
                <a:ext uri="{FF2B5EF4-FFF2-40B4-BE49-F238E27FC236}">
                  <a16:creationId xmlns="" xmlns:a16="http://schemas.microsoft.com/office/drawing/2014/main" id="{C8F03B41-3643-4402-B918-AC7C7F6BCAEB}"/>
                </a:ext>
              </a:extLst>
            </p:cNvPr>
            <p:cNvSpPr/>
            <p:nvPr/>
          </p:nvSpPr>
          <p:spPr>
            <a:xfrm>
              <a:off x="-288923" y="2052547"/>
              <a:ext cx="2130429" cy="657125"/>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12" name="TextBox 11">
              <a:extLst>
                <a:ext uri="{FF2B5EF4-FFF2-40B4-BE49-F238E27FC236}">
                  <a16:creationId xmlns="" xmlns:a16="http://schemas.microsoft.com/office/drawing/2014/main" id="{060C7706-5C0D-4F4C-8E5E-4ABB25106163}"/>
                </a:ext>
              </a:extLst>
            </p:cNvPr>
            <p:cNvSpPr txBox="1"/>
            <p:nvPr/>
          </p:nvSpPr>
          <p:spPr>
            <a:xfrm>
              <a:off x="1082674" y="1922269"/>
              <a:ext cx="184764" cy="754052"/>
            </a:xfrm>
            <a:prstGeom prst="rect">
              <a:avLst/>
            </a:prstGeom>
            <a:noFill/>
          </p:spPr>
          <p:txBody>
            <a:bodyPr wrap="none" rtlCol="0">
              <a:spAutoFit/>
            </a:bodyPr>
            <a:lstStyle/>
            <a:p>
              <a:endParaRPr lang="en-US" b="1">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13" name="TextBox 12">
              <a:extLst>
                <a:ext uri="{FF2B5EF4-FFF2-40B4-BE49-F238E27FC236}">
                  <a16:creationId xmlns="" xmlns:a16="http://schemas.microsoft.com/office/drawing/2014/main" id="{C67630B0-85DC-42AE-9ABE-6C76CAAB8186}"/>
                </a:ext>
              </a:extLst>
            </p:cNvPr>
            <p:cNvSpPr txBox="1"/>
            <p:nvPr/>
          </p:nvSpPr>
          <p:spPr>
            <a:xfrm>
              <a:off x="2087562" y="1892298"/>
              <a:ext cx="17283113" cy="830996"/>
            </a:xfrm>
            <a:prstGeom prst="rect">
              <a:avLst/>
            </a:prstGeom>
            <a:noFill/>
          </p:spPr>
          <p:txBody>
            <a:bodyPr wrap="square" rtlCol="0">
              <a:spAutoFit/>
            </a:bodyPr>
            <a:lstStyle/>
            <a:p>
              <a:r>
                <a:rPr lang="vi-VN" sz="4800" b="1" dirty="0">
                  <a:solidFill>
                    <a:srgbClr val="145F82"/>
                  </a:solidFill>
                  <a:latin typeface="Tahoma" panose="020B0604030504040204" pitchFamily="34" charset="0"/>
                  <a:ea typeface="Tahoma" panose="020B0604030504040204" pitchFamily="34" charset="0"/>
                  <a:cs typeface="Tahoma" panose="020B0604030504040204" pitchFamily="34" charset="0"/>
                </a:rPr>
                <a:t>KHÁI NIỆM VECTƠ</a:t>
              </a:r>
              <a:endParaRPr lang="en-US" sz="4800" b="1" dirty="0">
                <a:solidFill>
                  <a:srgbClr val="145F82"/>
                </a:solidFill>
                <a:latin typeface="Tahoma" panose="020B0604030504040204" pitchFamily="34" charset="0"/>
                <a:ea typeface="Tahoma" panose="020B0604030504040204" pitchFamily="34" charset="0"/>
                <a:cs typeface="Tahoma" panose="020B0604030504040204" pitchFamily="34" charset="0"/>
              </a:endParaRPr>
            </a:p>
          </p:txBody>
        </p:sp>
      </p:grpSp>
      <p:sp>
        <p:nvSpPr>
          <p:cNvPr id="14" name="TextBox 13">
            <a:extLst>
              <a:ext uri="{FF2B5EF4-FFF2-40B4-BE49-F238E27FC236}">
                <a16:creationId xmlns="" xmlns:a16="http://schemas.microsoft.com/office/drawing/2014/main" id="{9DDA19EF-1153-4B94-B97D-273EEB1EF409}"/>
              </a:ext>
            </a:extLst>
          </p:cNvPr>
          <p:cNvSpPr txBox="1"/>
          <p:nvPr/>
        </p:nvSpPr>
        <p:spPr>
          <a:xfrm>
            <a:off x="935100" y="1912947"/>
            <a:ext cx="450765" cy="754053"/>
          </a:xfrm>
          <a:prstGeom prst="rect">
            <a:avLst/>
          </a:prstGeom>
          <a:noFill/>
        </p:spPr>
        <p:txBody>
          <a:bodyPr wrap="none" rtlCol="0">
            <a:spAutoFit/>
          </a:bodyPr>
          <a:lstStyle/>
          <a:p>
            <a:pPr algn="ctr"/>
            <a:r>
              <a:rPr lang="en-US" b="1" dirty="0">
                <a:solidFill>
                  <a:prstClr val="white"/>
                </a:solidFill>
                <a:latin typeface="Tahoma" panose="020B0604030504040204" pitchFamily="34" charset="0"/>
                <a:ea typeface="Tahoma" panose="020B0604030504040204" pitchFamily="34" charset="0"/>
                <a:cs typeface="Tahoma" panose="020B0604030504040204" pitchFamily="34" charset="0"/>
              </a:rPr>
              <a:t>I</a:t>
            </a:r>
          </a:p>
        </p:txBody>
      </p:sp>
      <mc:AlternateContent xmlns:mc="http://schemas.openxmlformats.org/markup-compatibility/2006" xmlns:a14="http://schemas.microsoft.com/office/drawing/2010/main">
        <mc:Choice Requires="a14">
          <p:sp>
            <p:nvSpPr>
              <p:cNvPr id="16" name="TextBox 15">
                <a:extLst>
                  <a:ext uri="{FF2B5EF4-FFF2-40B4-BE49-F238E27FC236}">
                    <a16:creationId xmlns="" xmlns:a16="http://schemas.microsoft.com/office/drawing/2014/main" id="{9DC4D010-1F39-4805-8E52-CF935D1C876B}"/>
                  </a:ext>
                </a:extLst>
              </p:cNvPr>
              <p:cNvSpPr txBox="1"/>
              <p:nvPr/>
            </p:nvSpPr>
            <p:spPr>
              <a:xfrm>
                <a:off x="434390" y="9382436"/>
                <a:ext cx="23591048" cy="4036939"/>
              </a:xfrm>
              <a:prstGeom prst="rect">
                <a:avLst/>
              </a:prstGeom>
              <a:solidFill>
                <a:schemeClr val="accent6">
                  <a:lumMod val="20000"/>
                  <a:lumOff val="80000"/>
                </a:schemeClr>
              </a:solidFill>
            </p:spPr>
            <p:txBody>
              <a:bodyPr wrap="square">
                <a:spAutoFit/>
              </a:bodyPr>
              <a:lstStyle/>
              <a:p>
                <a:pPr marL="0" marR="0">
                  <a:lnSpc>
                    <a:spcPct val="107000"/>
                  </a:lnSpc>
                  <a:spcBef>
                    <a:spcPts val="0"/>
                  </a:spcBef>
                  <a:spcAft>
                    <a:spcPts val="800"/>
                  </a:spcAft>
                </a:pPr>
                <a:r>
                  <a:rPr lang="en-US" sz="4400" b="1" dirty="0">
                    <a:effectLst/>
                    <a:latin typeface="Tahoma" panose="020B0604030504040204" pitchFamily="34" charset="0"/>
                    <a:ea typeface="Tahoma" panose="020B0604030504040204" pitchFamily="34" charset="0"/>
                    <a:cs typeface="Tahoma" panose="020B0604030504040204" pitchFamily="34" charset="0"/>
                  </a:rPr>
                  <a:t>Nếu </a:t>
                </a:r>
                <a:r>
                  <a:rPr lang="en-US" sz="4400" b="1" dirty="0" err="1">
                    <a:effectLst/>
                    <a:latin typeface="Tahoma" panose="020B0604030504040204" pitchFamily="34" charset="0"/>
                    <a:ea typeface="Tahoma" panose="020B0604030504040204" pitchFamily="34" charset="0"/>
                    <a:cs typeface="Tahoma" panose="020B0604030504040204" pitchFamily="34" charset="0"/>
                  </a:rPr>
                  <a:t>từ</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đảo</a:t>
                </a:r>
                <a:r>
                  <a:rPr lang="en-US" sz="4400" b="1"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effectLst/>
                        <a:latin typeface="Cambria Math" panose="02040503050406030204" pitchFamily="18" charset="0"/>
                        <a:ea typeface="Calibri" panose="020F0502020204030204" pitchFamily="34" charset="0"/>
                        <a:cs typeface="Times New Roman" panose="02020603050405020304" pitchFamily="18" charset="0"/>
                      </a:rPr>
                      <m:t>𝑨</m:t>
                    </m:r>
                  </m:oMath>
                </a14:m>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tàu</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đi</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thẳng</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không</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đổi</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hướng</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tới</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đảo</a:t>
                </a:r>
                <a:r>
                  <a:rPr lang="en-US" sz="4400" b="1"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effectLst/>
                        <a:latin typeface="Cambria Math" panose="02040503050406030204" pitchFamily="18" charset="0"/>
                        <a:ea typeface="Calibri" panose="020F0502020204030204" pitchFamily="34" charset="0"/>
                        <a:cs typeface="Times New Roman" panose="02020603050405020304" pitchFamily="18" charset="0"/>
                      </a:rPr>
                      <m:t>𝑩</m:t>
                    </m:r>
                  </m:oMath>
                </a14:m>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thì</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phải</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đi</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theo</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hướng</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đông</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nam</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và</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quãng</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đường</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phải</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đi</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là</a:t>
                </a:r>
                <a:r>
                  <a:rPr lang="en-US" sz="4400" b="1"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effectLst/>
                        <a:latin typeface="Cambria Math" panose="02040503050406030204" pitchFamily="18" charset="0"/>
                        <a:ea typeface="Calibri" panose="020F0502020204030204" pitchFamily="34" charset="0"/>
                        <a:cs typeface="Times New Roman" panose="02020603050405020304" pitchFamily="18" charset="0"/>
                      </a:rPr>
                      <m:t>𝑨𝑩</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rad>
                      <m:radPr>
                        <m:degHide m:val="on"/>
                        <m:ctrlPr>
                          <a:rPr lang="en-US" sz="4400" b="1" i="1">
                            <a:effectLst/>
                            <a:latin typeface="Cambria Math"/>
                            <a:ea typeface="Calibri" panose="020F0502020204030204" pitchFamily="34" charset="0"/>
                            <a:cs typeface="Times New Roman" panose="02020603050405020304" pitchFamily="18" charset="0"/>
                          </a:rPr>
                        </m:ctrlPr>
                      </m:radPr>
                      <m:deg/>
                      <m:e>
                        <m:r>
                          <a:rPr lang="en-US" sz="4400" b="1" i="1">
                            <a:effectLst/>
                            <a:latin typeface="Cambria Math" panose="02040503050406030204" pitchFamily="18" charset="0"/>
                            <a:ea typeface="Calibri" panose="020F0502020204030204" pitchFamily="34" charset="0"/>
                            <a:cs typeface="Times New Roman" panose="02020603050405020304" pitchFamily="18" charset="0"/>
                          </a:rPr>
                          <m:t>𝟏</m:t>
                        </m:r>
                        <m:sSup>
                          <m:sSupPr>
                            <m:ctrlPr>
                              <a:rPr lang="en-US" sz="4400" b="1" i="1">
                                <a:effectLst/>
                                <a:latin typeface="Cambria Math"/>
                                <a:ea typeface="Calibri" panose="020F0502020204030204" pitchFamily="34" charset="0"/>
                                <a:cs typeface="Times New Roman" panose="02020603050405020304" pitchFamily="18" charset="0"/>
                              </a:rPr>
                            </m:ctrlPr>
                          </m:sSupPr>
                          <m:e>
                            <m:r>
                              <a:rPr lang="en-US" sz="4400" b="1" i="1">
                                <a:effectLst/>
                                <a:latin typeface="Cambria Math" panose="02040503050406030204" pitchFamily="18" charset="0"/>
                                <a:ea typeface="Calibri" panose="020F0502020204030204" pitchFamily="34" charset="0"/>
                                <a:cs typeface="Times New Roman" panose="02020603050405020304" pitchFamily="18" charset="0"/>
                              </a:rPr>
                              <m:t>𝟎</m:t>
                            </m:r>
                          </m:e>
                          <m:sup>
                            <m:r>
                              <a:rPr lang="en-US" sz="4400" b="1" i="1">
                                <a:effectLst/>
                                <a:latin typeface="Cambria Math" panose="02040503050406030204" pitchFamily="18" charset="0"/>
                                <a:ea typeface="Calibri" panose="020F0502020204030204" pitchFamily="34" charset="0"/>
                                <a:cs typeface="Times New Roman" panose="02020603050405020304" pitchFamily="18" charset="0"/>
                              </a:rPr>
                              <m:t>𝟐</m:t>
                            </m:r>
                          </m:sup>
                        </m:sSup>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𝟏</m:t>
                        </m:r>
                        <m:sSup>
                          <m:sSupPr>
                            <m:ctrlPr>
                              <a:rPr lang="en-US" sz="4400" b="1" i="1">
                                <a:effectLst/>
                                <a:latin typeface="Cambria Math"/>
                                <a:ea typeface="Calibri" panose="020F0502020204030204" pitchFamily="34" charset="0"/>
                                <a:cs typeface="Times New Roman" panose="02020603050405020304" pitchFamily="18" charset="0"/>
                              </a:rPr>
                            </m:ctrlPr>
                          </m:sSupPr>
                          <m:e>
                            <m:r>
                              <a:rPr lang="en-US" sz="4400" b="1" i="1">
                                <a:effectLst/>
                                <a:latin typeface="Cambria Math" panose="02040503050406030204" pitchFamily="18" charset="0"/>
                                <a:ea typeface="Calibri" panose="020F0502020204030204" pitchFamily="34" charset="0"/>
                                <a:cs typeface="Times New Roman" panose="02020603050405020304" pitchFamily="18" charset="0"/>
                              </a:rPr>
                              <m:t>𝟎</m:t>
                            </m:r>
                          </m:e>
                          <m:sup>
                            <m:r>
                              <a:rPr lang="en-US" sz="4400" b="1" i="1">
                                <a:effectLst/>
                                <a:latin typeface="Cambria Math" panose="02040503050406030204" pitchFamily="18" charset="0"/>
                                <a:ea typeface="Calibri" panose="020F0502020204030204" pitchFamily="34" charset="0"/>
                                <a:cs typeface="Times New Roman" panose="02020603050405020304" pitchFamily="18" charset="0"/>
                              </a:rPr>
                              <m:t>𝟐</m:t>
                            </m:r>
                          </m:sup>
                        </m:sSup>
                      </m:e>
                    </m:rad>
                    <m:r>
                      <a:rPr lang="en-US" sz="4400" b="1" i="1" smtClean="0">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𝟏𝟎</m:t>
                    </m:r>
                    <m:rad>
                      <m:radPr>
                        <m:degHide m:val="on"/>
                        <m:ctrlPr>
                          <a:rPr lang="en-US" sz="4400" b="1" i="1">
                            <a:effectLst/>
                            <a:latin typeface="Cambria Math"/>
                            <a:ea typeface="Calibri" panose="020F0502020204030204" pitchFamily="34" charset="0"/>
                            <a:cs typeface="Times New Roman" panose="02020603050405020304" pitchFamily="18" charset="0"/>
                          </a:rPr>
                        </m:ctrlPr>
                      </m:radPr>
                      <m:deg/>
                      <m:e>
                        <m:r>
                          <a:rPr lang="en-US" sz="4400" b="1" i="1">
                            <a:effectLst/>
                            <a:latin typeface="Cambria Math" panose="02040503050406030204" pitchFamily="18" charset="0"/>
                            <a:ea typeface="Calibri" panose="020F0502020204030204" pitchFamily="34" charset="0"/>
                            <a:cs typeface="Times New Roman" panose="02020603050405020304" pitchFamily="18" charset="0"/>
                          </a:rPr>
                          <m:t>𝟐</m:t>
                        </m:r>
                      </m:e>
                    </m:rad>
                    <m:d>
                      <m:dPr>
                        <m:ctrlPr>
                          <a:rPr lang="en-US" sz="4400" b="1" i="1">
                            <a:effectLst/>
                            <a:latin typeface="Cambria Math"/>
                            <a:ea typeface="Calibri" panose="020F0502020204030204" pitchFamily="34" charset="0"/>
                            <a:cs typeface="Times New Roman" panose="02020603050405020304" pitchFamily="18" charset="0"/>
                          </a:rPr>
                        </m:ctrlPr>
                      </m:dPr>
                      <m:e>
                        <m:r>
                          <m:rPr>
                            <m:nor/>
                          </m:rPr>
                          <a:rPr lang="en-US" sz="4400" b="1">
                            <a:effectLst/>
                            <a:latin typeface="Tahoma" panose="020B0604030504040204" pitchFamily="34" charset="0"/>
                            <a:ea typeface="Tahoma" panose="020B0604030504040204" pitchFamily="34" charset="0"/>
                            <a:cs typeface="Tahoma" panose="020B0604030504040204" pitchFamily="34" charset="0"/>
                          </a:rPr>
                          <m:t>km</m:t>
                        </m:r>
                      </m:e>
                    </m:d>
                  </m:oMath>
                </a14:m>
                <a:r>
                  <a:rPr lang="en-US" sz="4400" b="1" dirty="0">
                    <a:effectLst/>
                    <a:latin typeface="Tahoma" panose="020B0604030504040204" pitchFamily="34" charset="0"/>
                    <a:ea typeface="Tahoma" panose="020B0604030504040204" pitchFamily="34" charset="0"/>
                    <a:cs typeface="Tahoma" panose="020B0604030504040204" pitchFamily="34" charset="0"/>
                  </a:rPr>
                  <a:t>.</a:t>
                </a:r>
              </a:p>
              <a:p>
                <a:pPr marL="0" marR="0">
                  <a:lnSpc>
                    <a:spcPct val="107000"/>
                  </a:lnSpc>
                  <a:spcBef>
                    <a:spcPts val="0"/>
                  </a:spcBef>
                  <a:spcAft>
                    <a:spcPts val="800"/>
                  </a:spcAft>
                </a:pPr>
                <a:r>
                  <a:rPr lang="en-US" sz="4400" b="1" dirty="0">
                    <a:effectLst/>
                    <a:latin typeface="Tahoma" panose="020B0604030504040204" pitchFamily="34" charset="0"/>
                    <a:ea typeface="Tahoma" panose="020B0604030504040204" pitchFamily="34" charset="0"/>
                    <a:cs typeface="Tahoma" panose="020B0604030504040204" pitchFamily="34" charset="0"/>
                  </a:rPr>
                  <a:t>Ta </a:t>
                </a:r>
                <a:r>
                  <a:rPr lang="en-US" sz="4400" b="1" dirty="0" err="1">
                    <a:effectLst/>
                    <a:latin typeface="Tahoma" panose="020B0604030504040204" pitchFamily="34" charset="0"/>
                    <a:ea typeface="Tahoma" panose="020B0604030504040204" pitchFamily="34" charset="0"/>
                    <a:cs typeface="Tahoma" panose="020B0604030504040204" pitchFamily="34" charset="0"/>
                  </a:rPr>
                  <a:t>có</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thể</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gắn</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cho</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quãng</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đường</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thẳng</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từ</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đảo</a:t>
                </a:r>
                <a:r>
                  <a:rPr lang="en-US" sz="4400" b="1"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effectLst/>
                        <a:latin typeface="Cambria Math" panose="02040503050406030204" pitchFamily="18" charset="0"/>
                        <a:ea typeface="Calibri" panose="020F0502020204030204" pitchFamily="34" charset="0"/>
                        <a:cs typeface="Times New Roman" panose="02020603050405020304" pitchFamily="18" charset="0"/>
                      </a:rPr>
                      <m:t>𝑨</m:t>
                    </m:r>
                  </m:oMath>
                </a14:m>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tới</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đảo</a:t>
                </a:r>
                <a:r>
                  <a:rPr lang="en-US" sz="4400" b="1"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effectLst/>
                        <a:latin typeface="Cambria Math" panose="02040503050406030204" pitchFamily="18" charset="0"/>
                        <a:ea typeface="Calibri" panose="020F0502020204030204" pitchFamily="34" charset="0"/>
                        <a:cs typeface="Times New Roman" panose="02020603050405020304" pitchFamily="18" charset="0"/>
                      </a:rPr>
                      <m:t>𝑩</m:t>
                    </m:r>
                  </m:oMath>
                </a14:m>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đồng</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thời</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hai</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yếu</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tố</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đó</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là</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độ</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dài</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và</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hướng</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hướng</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đi</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thẳng</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từ</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đảo</a:t>
                </a:r>
                <a:r>
                  <a:rPr lang="en-US" sz="4400" b="1"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effectLst/>
                        <a:latin typeface="Cambria Math" panose="02040503050406030204" pitchFamily="18" charset="0"/>
                        <a:ea typeface="Calibri" panose="020F0502020204030204" pitchFamily="34" charset="0"/>
                        <a:cs typeface="Times New Roman" panose="02020603050405020304" pitchFamily="18" charset="0"/>
                      </a:rPr>
                      <m:t>𝑨</m:t>
                    </m:r>
                  </m:oMath>
                </a14:m>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tới</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đảo</a:t>
                </a:r>
                <a:r>
                  <a:rPr lang="en-US" sz="4400" b="1"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effectLst/>
                        <a:latin typeface="Cambria Math" panose="02040503050406030204" pitchFamily="18" charset="0"/>
                        <a:ea typeface="Calibri" panose="020F0502020204030204" pitchFamily="34" charset="0"/>
                        <a:cs typeface="Times New Roman" panose="02020603050405020304" pitchFamily="18" charset="0"/>
                      </a:rPr>
                      <m:t>𝑩</m:t>
                    </m:r>
                  </m:oMath>
                </a14:m>
                <a:r>
                  <a:rPr lang="en-US" sz="4400" b="1" dirty="0">
                    <a:effectLst/>
                    <a:latin typeface="Tahoma" panose="020B0604030504040204" pitchFamily="34" charset="0"/>
                    <a:ea typeface="Tahoma" panose="020B0604030504040204" pitchFamily="34" charset="0"/>
                    <a:cs typeface="Tahoma" panose="020B0604030504040204" pitchFamily="34" charset="0"/>
                  </a:rPr>
                  <a:t>). </a:t>
                </a:r>
              </a:p>
              <a:p>
                <a:pPr marL="0" marR="0">
                  <a:lnSpc>
                    <a:spcPct val="107000"/>
                  </a:lnSpc>
                  <a:spcBef>
                    <a:spcPts val="0"/>
                  </a:spcBef>
                  <a:spcAft>
                    <a:spcPts val="800"/>
                  </a:spcAft>
                </a:pPr>
                <a:endParaRPr lang="en-US" sz="4400" b="1" dirty="0">
                  <a:effectLst/>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6" name="TextBox 15">
                <a:extLst>
                  <a:ext uri="{FF2B5EF4-FFF2-40B4-BE49-F238E27FC236}">
                    <a16:creationId xmlns:a16="http://schemas.microsoft.com/office/drawing/2014/main" id="{9DC4D010-1F39-4805-8E52-CF935D1C876B}"/>
                  </a:ext>
                </a:extLst>
              </p:cNvPr>
              <p:cNvSpPr txBox="1">
                <a:spLocks noRot="1" noChangeAspect="1" noMove="1" noResize="1" noEditPoints="1" noAdjustHandles="1" noChangeArrowheads="1" noChangeShapeType="1" noTextEdit="1"/>
              </p:cNvSpPr>
              <p:nvPr/>
            </p:nvSpPr>
            <p:spPr>
              <a:xfrm>
                <a:off x="434390" y="9382436"/>
                <a:ext cx="23591048" cy="4036939"/>
              </a:xfrm>
              <a:prstGeom prst="rect">
                <a:avLst/>
              </a:prstGeom>
              <a:blipFill>
                <a:blip r:embed="rId2"/>
                <a:stretch>
                  <a:fillRect l="-1034" t="-3474" r="-568"/>
                </a:stretch>
              </a:blipFill>
            </p:spPr>
            <p:txBody>
              <a:bodyPr/>
              <a:lstStyle/>
              <a:p>
                <a:r>
                  <a:rPr lang="en-US">
                    <a:noFill/>
                  </a:rPr>
                  <a:t> </a:t>
                </a:r>
              </a:p>
            </p:txBody>
          </p:sp>
        </mc:Fallback>
      </mc:AlternateContent>
      <p:grpSp>
        <p:nvGrpSpPr>
          <p:cNvPr id="17" name="Group 5">
            <a:extLst>
              <a:ext uri="{FF2B5EF4-FFF2-40B4-BE49-F238E27FC236}">
                <a16:creationId xmlns="" xmlns:a16="http://schemas.microsoft.com/office/drawing/2014/main" id="{C4EBF7F1-F04A-4B5E-BFF1-F27193DC2A25}"/>
              </a:ext>
            </a:extLst>
          </p:cNvPr>
          <p:cNvGrpSpPr/>
          <p:nvPr/>
        </p:nvGrpSpPr>
        <p:grpSpPr>
          <a:xfrm>
            <a:off x="434389" y="8399405"/>
            <a:ext cx="3546490" cy="900000"/>
            <a:chOff x="410517" y="4550497"/>
            <a:chExt cx="3995373" cy="1177176"/>
          </a:xfrm>
          <a:solidFill>
            <a:srgbClr val="C9E2B8"/>
          </a:solidFill>
        </p:grpSpPr>
        <p:sp>
          <p:nvSpPr>
            <p:cNvPr id="18" name="Freeform 20">
              <a:extLst>
                <a:ext uri="{FF2B5EF4-FFF2-40B4-BE49-F238E27FC236}">
                  <a16:creationId xmlns="" xmlns:a16="http://schemas.microsoft.com/office/drawing/2014/main" id="{308662D1-4A4A-4C70-90F1-AD5BE12790D7}"/>
                </a:ext>
              </a:extLst>
            </p:cNvPr>
            <p:cNvSpPr>
              <a:spLocks/>
            </p:cNvSpPr>
            <p:nvPr/>
          </p:nvSpPr>
          <p:spPr bwMode="auto">
            <a:xfrm rot="16200000" flipV="1">
              <a:off x="2389113" y="3679398"/>
              <a:ext cx="1037149" cy="2996405"/>
            </a:xfrm>
            <a:prstGeom prst="round1Rect">
              <a:avLst/>
            </a:prstGeom>
            <a:grp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19" name="TextBox 7">
              <a:extLst>
                <a:ext uri="{FF2B5EF4-FFF2-40B4-BE49-F238E27FC236}">
                  <a16:creationId xmlns="" xmlns:a16="http://schemas.microsoft.com/office/drawing/2014/main" id="{5DFDA47F-2680-4961-9F95-496EE8101F83}"/>
                </a:ext>
              </a:extLst>
            </p:cNvPr>
            <p:cNvSpPr txBox="1"/>
            <p:nvPr/>
          </p:nvSpPr>
          <p:spPr>
            <a:xfrm>
              <a:off x="1431846" y="4637898"/>
              <a:ext cx="2872840" cy="800219"/>
            </a:xfrm>
            <a:prstGeom prst="rect">
              <a:avLst/>
            </a:prstGeom>
            <a:noFill/>
          </p:spPr>
          <p:txBody>
            <a:bodyPr wrap="square" rtlCol="0">
              <a:spAutoFit/>
            </a:bodyPr>
            <a:lstStyle/>
            <a:p>
              <a:pPr algn="ctr"/>
              <a:r>
                <a:rPr lang="vi-VN" sz="4600" b="1" dirty="0">
                  <a:solidFill>
                    <a:schemeClr val="accent6">
                      <a:lumMod val="75000"/>
                    </a:schemeClr>
                  </a:solidFill>
                  <a:latin typeface="Tahoma" pitchFamily="34" charset="0"/>
                  <a:ea typeface="Tahoma" pitchFamily="34" charset="0"/>
                  <a:cs typeface="Tahoma" pitchFamily="34" charset="0"/>
                </a:rPr>
                <a:t>Bài giải</a:t>
              </a:r>
              <a:endParaRPr lang="en-US" sz="4600" b="1" dirty="0">
                <a:solidFill>
                  <a:schemeClr val="accent6">
                    <a:lumMod val="75000"/>
                  </a:schemeClr>
                </a:solidFill>
                <a:latin typeface="Tahoma" pitchFamily="34" charset="0"/>
                <a:ea typeface="Tahoma" pitchFamily="34" charset="0"/>
                <a:cs typeface="Tahoma" pitchFamily="34" charset="0"/>
              </a:endParaRPr>
            </a:p>
          </p:txBody>
        </p:sp>
        <p:pic>
          <p:nvPicPr>
            <p:cNvPr id="20" name="Picture 8">
              <a:extLst>
                <a:ext uri="{FF2B5EF4-FFF2-40B4-BE49-F238E27FC236}">
                  <a16:creationId xmlns="" xmlns:a16="http://schemas.microsoft.com/office/drawing/2014/main" id="{535C7251-8FC4-4FE5-B11B-07FEFA4BB0B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410517" y="4550497"/>
              <a:ext cx="1058947" cy="1177176"/>
            </a:xfrm>
            <a:prstGeom prst="round2DiagRect">
              <a:avLst>
                <a:gd name="adj1" fmla="val 27632"/>
                <a:gd name="adj2" fmla="val 0"/>
              </a:avLst>
            </a:prstGeom>
            <a:grpFill/>
            <a:ln w="38100" cap="sq">
              <a:solidFill>
                <a:schemeClr val="accent6">
                  <a:lumMod val="50000"/>
                </a:schemeClr>
              </a:solidFill>
              <a:miter lim="800000"/>
            </a:ln>
            <a:effectLst>
              <a:outerShdw blurRad="254000" algn="tl" rotWithShape="0">
                <a:srgbClr val="000000">
                  <a:alpha val="43000"/>
                </a:srgbClr>
              </a:outerShdw>
            </a:effectLst>
          </p:spPr>
        </p:pic>
      </p:grpSp>
      <p:sp>
        <p:nvSpPr>
          <p:cNvPr id="4" name="Thought Bubble: Cloud 3">
            <a:extLst>
              <a:ext uri="{FF2B5EF4-FFF2-40B4-BE49-F238E27FC236}">
                <a16:creationId xmlns="" xmlns:a16="http://schemas.microsoft.com/office/drawing/2014/main" id="{0B74E8B3-608C-4715-837D-6E2AD1B7C654}"/>
              </a:ext>
            </a:extLst>
          </p:cNvPr>
          <p:cNvSpPr/>
          <p:nvPr/>
        </p:nvSpPr>
        <p:spPr>
          <a:xfrm>
            <a:off x="-53594" y="2584585"/>
            <a:ext cx="14931335" cy="6379832"/>
          </a:xfrm>
          <a:prstGeom prst="cloudCallout">
            <a:avLst>
              <a:gd name="adj1" fmla="val -60100"/>
              <a:gd name="adj2" fmla="val 42098"/>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22" name="TextBox 21">
                <a:extLst>
                  <a:ext uri="{FF2B5EF4-FFF2-40B4-BE49-F238E27FC236}">
                    <a16:creationId xmlns="" xmlns:a16="http://schemas.microsoft.com/office/drawing/2014/main" id="{CE160A1A-FC9D-404D-A654-CF2A7EAD0A2A}"/>
                  </a:ext>
                </a:extLst>
              </p:cNvPr>
              <p:cNvSpPr txBox="1"/>
              <p:nvPr/>
            </p:nvSpPr>
            <p:spPr>
              <a:xfrm>
                <a:off x="992379" y="3535539"/>
                <a:ext cx="12753974" cy="4832092"/>
              </a:xfrm>
              <a:prstGeom prst="rect">
                <a:avLst/>
              </a:prstGeom>
              <a:noFill/>
            </p:spPr>
            <p:txBody>
              <a:bodyPr wrap="square">
                <a:spAutoFit/>
              </a:bodyPr>
              <a:lstStyle/>
              <a:p>
                <a:pPr algn="ctr"/>
                <a:r>
                  <a:rPr lang="en-US" b="1" dirty="0">
                    <a:solidFill>
                      <a:srgbClr val="FF0000"/>
                    </a:solidFill>
                  </a:rPr>
                  <a:t>HĐ1:</a:t>
                </a:r>
                <a:r>
                  <a:rPr lang="en-US" b="1" dirty="0">
                    <a:solidFill>
                      <a:schemeClr val="tx1"/>
                    </a:solidFill>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Một</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con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tàu</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khỏi</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hành</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từ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đảo</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solidFill>
                          <a:schemeClr val="tx1"/>
                        </a:solidFill>
                        <a:latin typeface="Cambria Math" panose="02040503050406030204" pitchFamily="18" charset="0"/>
                      </a:rPr>
                      <m:t>𝑨</m:t>
                    </m:r>
                  </m:oMath>
                </a14:m>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đi</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thẳng</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về</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hướng</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đông</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solidFill>
                          <a:schemeClr val="tx1"/>
                        </a:solidFill>
                        <a:latin typeface="Cambria Math" panose="02040503050406030204" pitchFamily="18" charset="0"/>
                      </a:rPr>
                      <m:t>𝟏𝟎</m:t>
                    </m:r>
                    <m:r>
                      <m:rPr>
                        <m:nor/>
                      </m:rPr>
                      <a:rPr lang="en-US" sz="4400" b="1">
                        <a:solidFill>
                          <a:schemeClr val="tx1"/>
                        </a:solidFill>
                        <a:latin typeface="Tahoma" panose="020B0604030504040204" pitchFamily="34" charset="0"/>
                        <a:ea typeface="Tahoma" panose="020B0604030504040204" pitchFamily="34" charset="0"/>
                        <a:cs typeface="Tahoma" panose="020B0604030504040204" pitchFamily="34" charset="0"/>
                      </a:rPr>
                      <m:t>km</m:t>
                    </m:r>
                  </m:oMath>
                </a14:m>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rồi</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đi</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thẳng</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tiếp</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solidFill>
                          <a:schemeClr val="tx1"/>
                        </a:solidFill>
                        <a:latin typeface="Cambria Math" panose="02040503050406030204" pitchFamily="18" charset="0"/>
                      </a:rPr>
                      <m:t>𝟏𝟎</m:t>
                    </m:r>
                    <m:r>
                      <m:rPr>
                        <m:nor/>
                      </m:rPr>
                      <a:rPr lang="en-US" sz="4400" b="1">
                        <a:solidFill>
                          <a:schemeClr val="tx1"/>
                        </a:solidFill>
                        <a:latin typeface="Tahoma" panose="020B0604030504040204" pitchFamily="34" charset="0"/>
                        <a:ea typeface="Tahoma" panose="020B0604030504040204" pitchFamily="34" charset="0"/>
                        <a:cs typeface="Tahoma" panose="020B0604030504040204" pitchFamily="34" charset="0"/>
                      </a:rPr>
                      <m:t>km</m:t>
                    </m:r>
                  </m:oMath>
                </a14:m>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về</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hướng</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nam</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thì</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tới</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đảo</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solidFill>
                          <a:schemeClr val="tx1"/>
                        </a:solidFill>
                        <a:latin typeface="Cambria Math" panose="02040503050406030204" pitchFamily="18" charset="0"/>
                      </a:rPr>
                      <m:t>𝑩</m:t>
                    </m:r>
                  </m:oMath>
                </a14:m>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(H.4.2).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Nếu</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từ</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đảo</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solidFill>
                          <a:schemeClr val="tx1"/>
                        </a:solidFill>
                        <a:latin typeface="Cambria Math" panose="02040503050406030204" pitchFamily="18" charset="0"/>
                      </a:rPr>
                      <m:t>𝑨</m:t>
                    </m:r>
                  </m:oMath>
                </a14:m>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tàu</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đi</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thẳng</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không</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đổi</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hướng</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tới</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đảo</a:t>
                </a:r>
                <a14:m>
                  <m:oMath xmlns:m="http://schemas.openxmlformats.org/officeDocument/2006/math">
                    <m:r>
                      <a:rPr lang="en-US" sz="4400" b="1" i="0" smtClean="0">
                        <a:solidFill>
                          <a:schemeClr val="tx1"/>
                        </a:solidFill>
                        <a:latin typeface="Cambria Math" panose="02040503050406030204" pitchFamily="18" charset="0"/>
                      </a:rPr>
                      <m:t> </m:t>
                    </m:r>
                    <m:r>
                      <a:rPr lang="en-US" sz="4400" b="1" i="1">
                        <a:solidFill>
                          <a:schemeClr val="tx1"/>
                        </a:solidFill>
                        <a:latin typeface="Cambria Math" panose="02040503050406030204" pitchFamily="18" charset="0"/>
                      </a:rPr>
                      <m:t>𝑩</m:t>
                    </m:r>
                  </m:oMath>
                </a14:m>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thì</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phải</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đi</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theo</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hướng</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nào</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và</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quãng</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đường</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phải</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đi</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dài</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bao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nhiêu</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kilômét</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22" name="TextBox 21">
                <a:extLst>
                  <a:ext uri="{FF2B5EF4-FFF2-40B4-BE49-F238E27FC236}">
                    <a16:creationId xmlns:a16="http://schemas.microsoft.com/office/drawing/2014/main" id="{CE160A1A-FC9D-404D-A654-CF2A7EAD0A2A}"/>
                  </a:ext>
                </a:extLst>
              </p:cNvPr>
              <p:cNvSpPr txBox="1">
                <a:spLocks noRot="1" noChangeAspect="1" noMove="1" noResize="1" noEditPoints="1" noAdjustHandles="1" noChangeArrowheads="1" noChangeShapeType="1" noTextEdit="1"/>
              </p:cNvSpPr>
              <p:nvPr/>
            </p:nvSpPr>
            <p:spPr>
              <a:xfrm>
                <a:off x="992379" y="3535539"/>
                <a:ext cx="12753974" cy="4832092"/>
              </a:xfrm>
              <a:prstGeom prst="rect">
                <a:avLst/>
              </a:prstGeom>
              <a:blipFill>
                <a:blip r:embed="rId4"/>
                <a:stretch>
                  <a:fillRect l="-1577" t="-3153" r="-1530" b="-5044"/>
                </a:stretch>
              </a:blipFill>
            </p:spPr>
            <p:txBody>
              <a:bodyPr/>
              <a:lstStyle/>
              <a:p>
                <a:r>
                  <a:rPr lang="en-US">
                    <a:noFill/>
                  </a:rPr>
                  <a:t> </a:t>
                </a:r>
              </a:p>
            </p:txBody>
          </p:sp>
        </mc:Fallback>
      </mc:AlternateContent>
      <p:cxnSp>
        <p:nvCxnSpPr>
          <p:cNvPr id="3" name="Straight Arrow Connector 2">
            <a:extLst>
              <a:ext uri="{FF2B5EF4-FFF2-40B4-BE49-F238E27FC236}">
                <a16:creationId xmlns="" xmlns:a16="http://schemas.microsoft.com/office/drawing/2014/main" id="{34E02EF2-4078-0C2C-3B75-3BF8800DD6F8}"/>
              </a:ext>
            </a:extLst>
          </p:cNvPr>
          <p:cNvCxnSpPr/>
          <p:nvPr/>
        </p:nvCxnSpPr>
        <p:spPr>
          <a:xfrm>
            <a:off x="16840200" y="3810000"/>
            <a:ext cx="0" cy="2133600"/>
          </a:xfrm>
          <a:prstGeom prst="straightConnector1">
            <a:avLst/>
          </a:prstGeom>
          <a:ln w="762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 xmlns:a16="http://schemas.microsoft.com/office/drawing/2014/main" id="{B498474C-DFA0-F728-6CD2-F4789050DB28}"/>
              </a:ext>
            </a:extLst>
          </p:cNvPr>
          <p:cNvCxnSpPr/>
          <p:nvPr/>
        </p:nvCxnSpPr>
        <p:spPr>
          <a:xfrm>
            <a:off x="15544800" y="4876800"/>
            <a:ext cx="2590800" cy="0"/>
          </a:xfrm>
          <a:prstGeom prst="straightConnector1">
            <a:avLst/>
          </a:prstGeom>
          <a:ln w="76200">
            <a:headEnd type="triangle"/>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 xmlns:a16="http://schemas.microsoft.com/office/drawing/2014/main" id="{34774978-3B75-DA0B-98BE-8DE12E343409}"/>
              </a:ext>
            </a:extLst>
          </p:cNvPr>
          <p:cNvSpPr txBox="1"/>
          <p:nvPr/>
        </p:nvSpPr>
        <p:spPr>
          <a:xfrm>
            <a:off x="14915847" y="4495800"/>
            <a:ext cx="705153" cy="754053"/>
          </a:xfrm>
          <a:prstGeom prst="rect">
            <a:avLst/>
          </a:prstGeom>
          <a:noFill/>
        </p:spPr>
        <p:txBody>
          <a:bodyPr wrap="square" rtlCol="0">
            <a:spAutoFit/>
          </a:bodyPr>
          <a:lstStyle/>
          <a:p>
            <a:r>
              <a:rPr lang="en-US" b="1" i="1">
                <a:solidFill>
                  <a:srgbClr val="00B0F0"/>
                </a:solidFill>
              </a:rPr>
              <a:t>W</a:t>
            </a:r>
          </a:p>
        </p:txBody>
      </p:sp>
      <p:sp>
        <p:nvSpPr>
          <p:cNvPr id="9" name="TextBox 8">
            <a:extLst>
              <a:ext uri="{FF2B5EF4-FFF2-40B4-BE49-F238E27FC236}">
                <a16:creationId xmlns="" xmlns:a16="http://schemas.microsoft.com/office/drawing/2014/main" id="{43824C28-9F37-FA9C-DBDA-DE4FF2D88E45}"/>
              </a:ext>
            </a:extLst>
          </p:cNvPr>
          <p:cNvSpPr txBox="1"/>
          <p:nvPr/>
        </p:nvSpPr>
        <p:spPr>
          <a:xfrm>
            <a:off x="16611600" y="3124200"/>
            <a:ext cx="533398" cy="754053"/>
          </a:xfrm>
          <a:prstGeom prst="rect">
            <a:avLst/>
          </a:prstGeom>
          <a:noFill/>
        </p:spPr>
        <p:txBody>
          <a:bodyPr wrap="square" rtlCol="0">
            <a:spAutoFit/>
          </a:bodyPr>
          <a:lstStyle/>
          <a:p>
            <a:r>
              <a:rPr lang="en-US" b="1" i="1">
                <a:solidFill>
                  <a:srgbClr val="00B0F0"/>
                </a:solidFill>
              </a:rPr>
              <a:t>N</a:t>
            </a:r>
          </a:p>
        </p:txBody>
      </p:sp>
      <p:sp>
        <p:nvSpPr>
          <p:cNvPr id="15" name="TextBox 14">
            <a:extLst>
              <a:ext uri="{FF2B5EF4-FFF2-40B4-BE49-F238E27FC236}">
                <a16:creationId xmlns="" xmlns:a16="http://schemas.microsoft.com/office/drawing/2014/main" id="{02DDA41D-52A5-BCF5-C435-9FB18E87DFAD}"/>
              </a:ext>
            </a:extLst>
          </p:cNvPr>
          <p:cNvSpPr txBox="1"/>
          <p:nvPr/>
        </p:nvSpPr>
        <p:spPr>
          <a:xfrm>
            <a:off x="18173705" y="4507501"/>
            <a:ext cx="609594" cy="754053"/>
          </a:xfrm>
          <a:prstGeom prst="rect">
            <a:avLst/>
          </a:prstGeom>
          <a:noFill/>
        </p:spPr>
        <p:txBody>
          <a:bodyPr wrap="square" rtlCol="0">
            <a:spAutoFit/>
          </a:bodyPr>
          <a:lstStyle/>
          <a:p>
            <a:r>
              <a:rPr lang="en-US" b="1" i="1">
                <a:solidFill>
                  <a:srgbClr val="00B0F0"/>
                </a:solidFill>
              </a:rPr>
              <a:t>E</a:t>
            </a:r>
          </a:p>
        </p:txBody>
      </p:sp>
      <p:sp>
        <p:nvSpPr>
          <p:cNvPr id="21" name="TextBox 20">
            <a:extLst>
              <a:ext uri="{FF2B5EF4-FFF2-40B4-BE49-F238E27FC236}">
                <a16:creationId xmlns="" xmlns:a16="http://schemas.microsoft.com/office/drawing/2014/main" id="{AFEDF6B8-1C32-A54B-E310-FC5F1D66C158}"/>
              </a:ext>
            </a:extLst>
          </p:cNvPr>
          <p:cNvSpPr txBox="1"/>
          <p:nvPr/>
        </p:nvSpPr>
        <p:spPr>
          <a:xfrm>
            <a:off x="16611600" y="6096000"/>
            <a:ext cx="533393" cy="762000"/>
          </a:xfrm>
          <a:prstGeom prst="rect">
            <a:avLst/>
          </a:prstGeom>
          <a:noFill/>
        </p:spPr>
        <p:txBody>
          <a:bodyPr wrap="square" rtlCol="0">
            <a:spAutoFit/>
          </a:bodyPr>
          <a:lstStyle/>
          <a:p>
            <a:r>
              <a:rPr lang="en-US" b="1" i="1">
                <a:solidFill>
                  <a:srgbClr val="00B0F0"/>
                </a:solidFill>
              </a:rPr>
              <a:t>S</a:t>
            </a:r>
          </a:p>
        </p:txBody>
      </p:sp>
      <p:sp>
        <p:nvSpPr>
          <p:cNvPr id="23" name="TextBox 22">
            <a:extLst>
              <a:ext uri="{FF2B5EF4-FFF2-40B4-BE49-F238E27FC236}">
                <a16:creationId xmlns="" xmlns:a16="http://schemas.microsoft.com/office/drawing/2014/main" id="{8C36CFB1-E14A-CF7B-F5CA-B3238ED3165C}"/>
              </a:ext>
            </a:extLst>
          </p:cNvPr>
          <p:cNvSpPr txBox="1"/>
          <p:nvPr/>
        </p:nvSpPr>
        <p:spPr>
          <a:xfrm>
            <a:off x="18669000" y="2245808"/>
            <a:ext cx="762000" cy="754053"/>
          </a:xfrm>
          <a:prstGeom prst="rect">
            <a:avLst/>
          </a:prstGeom>
          <a:noFill/>
        </p:spPr>
        <p:txBody>
          <a:bodyPr wrap="square" rtlCol="0">
            <a:spAutoFit/>
          </a:bodyPr>
          <a:lstStyle/>
          <a:p>
            <a:r>
              <a:rPr lang="en-US" b="1">
                <a:solidFill>
                  <a:srgbClr val="00B0F0"/>
                </a:solidFill>
              </a:rPr>
              <a:t>A</a:t>
            </a:r>
          </a:p>
        </p:txBody>
      </p:sp>
      <p:sp>
        <p:nvSpPr>
          <p:cNvPr id="25" name="TextBox 24">
            <a:extLst>
              <a:ext uri="{FF2B5EF4-FFF2-40B4-BE49-F238E27FC236}">
                <a16:creationId xmlns="" xmlns:a16="http://schemas.microsoft.com/office/drawing/2014/main" id="{EB92B742-3751-F852-EC1B-CEC87EFA71F9}"/>
              </a:ext>
            </a:extLst>
          </p:cNvPr>
          <p:cNvSpPr txBox="1"/>
          <p:nvPr/>
        </p:nvSpPr>
        <p:spPr>
          <a:xfrm>
            <a:off x="18592800" y="1868556"/>
            <a:ext cx="467142" cy="1569660"/>
          </a:xfrm>
          <a:prstGeom prst="rect">
            <a:avLst/>
          </a:prstGeom>
          <a:noFill/>
        </p:spPr>
        <p:txBody>
          <a:bodyPr wrap="square" rtlCol="0">
            <a:spAutoFit/>
          </a:bodyPr>
          <a:lstStyle/>
          <a:p>
            <a:r>
              <a:rPr lang="en-US" sz="9600">
                <a:solidFill>
                  <a:srgbClr val="FF0000"/>
                </a:solidFill>
              </a:rPr>
              <a:t>.</a:t>
            </a:r>
          </a:p>
        </p:txBody>
      </p:sp>
      <p:sp>
        <p:nvSpPr>
          <p:cNvPr id="26" name="TextBox 25">
            <a:extLst>
              <a:ext uri="{FF2B5EF4-FFF2-40B4-BE49-F238E27FC236}">
                <a16:creationId xmlns="" xmlns:a16="http://schemas.microsoft.com/office/drawing/2014/main" id="{79B4C896-E869-EB8D-EC34-00F80F6061C0}"/>
              </a:ext>
            </a:extLst>
          </p:cNvPr>
          <p:cNvSpPr txBox="1"/>
          <p:nvPr/>
        </p:nvSpPr>
        <p:spPr>
          <a:xfrm>
            <a:off x="21793203" y="4603648"/>
            <a:ext cx="533397" cy="1567651"/>
          </a:xfrm>
          <a:prstGeom prst="rect">
            <a:avLst/>
          </a:prstGeom>
          <a:noFill/>
        </p:spPr>
        <p:txBody>
          <a:bodyPr wrap="square" rtlCol="0">
            <a:spAutoFit/>
          </a:bodyPr>
          <a:lstStyle/>
          <a:p>
            <a:r>
              <a:rPr lang="en-US" sz="9600">
                <a:solidFill>
                  <a:srgbClr val="FF0000"/>
                </a:solidFill>
              </a:rPr>
              <a:t>.</a:t>
            </a:r>
          </a:p>
        </p:txBody>
      </p:sp>
      <p:cxnSp>
        <p:nvCxnSpPr>
          <p:cNvPr id="28" name="Straight Arrow Connector 27">
            <a:extLst>
              <a:ext uri="{FF2B5EF4-FFF2-40B4-BE49-F238E27FC236}">
                <a16:creationId xmlns="" xmlns:a16="http://schemas.microsoft.com/office/drawing/2014/main" id="{95FA6EBA-6EEB-9317-86FC-6CC8E8D975B8}"/>
              </a:ext>
            </a:extLst>
          </p:cNvPr>
          <p:cNvCxnSpPr>
            <a:cxnSpLocks/>
          </p:cNvCxnSpPr>
          <p:nvPr/>
        </p:nvCxnSpPr>
        <p:spPr>
          <a:xfrm>
            <a:off x="18897603" y="2960163"/>
            <a:ext cx="3129168"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 xmlns:a16="http://schemas.microsoft.com/office/drawing/2014/main" id="{0336B186-31FE-6B18-2CF3-47B2175592A3}"/>
              </a:ext>
            </a:extLst>
          </p:cNvPr>
          <p:cNvCxnSpPr/>
          <p:nvPr/>
        </p:nvCxnSpPr>
        <p:spPr>
          <a:xfrm>
            <a:off x="22026771" y="2960163"/>
            <a:ext cx="0" cy="2754837"/>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 xmlns:a16="http://schemas.microsoft.com/office/drawing/2014/main" id="{BBC9A4C8-EF51-702E-D8E6-DBDEDF3834D0}"/>
              </a:ext>
            </a:extLst>
          </p:cNvPr>
          <p:cNvSpPr txBox="1"/>
          <p:nvPr/>
        </p:nvSpPr>
        <p:spPr>
          <a:xfrm>
            <a:off x="22179168" y="5233567"/>
            <a:ext cx="762000" cy="754053"/>
          </a:xfrm>
          <a:prstGeom prst="rect">
            <a:avLst/>
          </a:prstGeom>
          <a:noFill/>
        </p:spPr>
        <p:txBody>
          <a:bodyPr wrap="square" rtlCol="0">
            <a:spAutoFit/>
          </a:bodyPr>
          <a:lstStyle/>
          <a:p>
            <a:r>
              <a:rPr lang="en-US" b="1">
                <a:solidFill>
                  <a:srgbClr val="00B0F0"/>
                </a:solidFill>
              </a:rPr>
              <a:t>B</a:t>
            </a:r>
          </a:p>
        </p:txBody>
      </p:sp>
      <p:sp>
        <p:nvSpPr>
          <p:cNvPr id="36" name="TextBox 35">
            <a:extLst>
              <a:ext uri="{FF2B5EF4-FFF2-40B4-BE49-F238E27FC236}">
                <a16:creationId xmlns="" xmlns:a16="http://schemas.microsoft.com/office/drawing/2014/main" id="{9FBF6E5B-F17F-E710-9F1B-3CD5C917C4F8}"/>
              </a:ext>
            </a:extLst>
          </p:cNvPr>
          <p:cNvSpPr txBox="1"/>
          <p:nvPr/>
        </p:nvSpPr>
        <p:spPr>
          <a:xfrm>
            <a:off x="19702673" y="2286000"/>
            <a:ext cx="1825489" cy="754053"/>
          </a:xfrm>
          <a:prstGeom prst="rect">
            <a:avLst/>
          </a:prstGeom>
          <a:noFill/>
        </p:spPr>
        <p:txBody>
          <a:bodyPr wrap="square" rtlCol="0">
            <a:spAutoFit/>
          </a:bodyPr>
          <a:lstStyle/>
          <a:p>
            <a:r>
              <a:rPr lang="en-US"/>
              <a:t>10 km</a:t>
            </a:r>
          </a:p>
        </p:txBody>
      </p:sp>
      <p:sp>
        <p:nvSpPr>
          <p:cNvPr id="37" name="TextBox 36">
            <a:extLst>
              <a:ext uri="{FF2B5EF4-FFF2-40B4-BE49-F238E27FC236}">
                <a16:creationId xmlns="" xmlns:a16="http://schemas.microsoft.com/office/drawing/2014/main" id="{F5BEC621-4932-4A71-842C-B7CA78E1A618}"/>
              </a:ext>
            </a:extLst>
          </p:cNvPr>
          <p:cNvSpPr txBox="1"/>
          <p:nvPr/>
        </p:nvSpPr>
        <p:spPr>
          <a:xfrm>
            <a:off x="22098000" y="3741747"/>
            <a:ext cx="1825489" cy="754053"/>
          </a:xfrm>
          <a:prstGeom prst="rect">
            <a:avLst/>
          </a:prstGeom>
          <a:noFill/>
        </p:spPr>
        <p:txBody>
          <a:bodyPr wrap="square" rtlCol="0">
            <a:spAutoFit/>
          </a:bodyPr>
          <a:lstStyle/>
          <a:p>
            <a:r>
              <a:rPr lang="en-US"/>
              <a:t>10 km</a:t>
            </a:r>
          </a:p>
        </p:txBody>
      </p:sp>
      <p:sp>
        <p:nvSpPr>
          <p:cNvPr id="38" name="TextBox 37">
            <a:extLst>
              <a:ext uri="{FF2B5EF4-FFF2-40B4-BE49-F238E27FC236}">
                <a16:creationId xmlns="" xmlns:a16="http://schemas.microsoft.com/office/drawing/2014/main" id="{092BBFAA-F395-2B6C-70E2-58E9500AA794}"/>
              </a:ext>
            </a:extLst>
          </p:cNvPr>
          <p:cNvSpPr txBox="1"/>
          <p:nvPr/>
        </p:nvSpPr>
        <p:spPr>
          <a:xfrm>
            <a:off x="19202401" y="6139284"/>
            <a:ext cx="3738768" cy="754053"/>
          </a:xfrm>
          <a:prstGeom prst="rect">
            <a:avLst/>
          </a:prstGeom>
          <a:noFill/>
        </p:spPr>
        <p:txBody>
          <a:bodyPr wrap="square" rtlCol="0">
            <a:spAutoFit/>
          </a:bodyPr>
          <a:lstStyle/>
          <a:p>
            <a:r>
              <a:rPr lang="en-US" i="1">
                <a:solidFill>
                  <a:srgbClr val="C00000"/>
                </a:solidFill>
              </a:rPr>
              <a:t>Hình 4.2</a:t>
            </a:r>
          </a:p>
        </p:txBody>
      </p:sp>
      <p:cxnSp>
        <p:nvCxnSpPr>
          <p:cNvPr id="40" name="Straight Arrow Connector 39">
            <a:extLst>
              <a:ext uri="{FF2B5EF4-FFF2-40B4-BE49-F238E27FC236}">
                <a16:creationId xmlns="" xmlns:a16="http://schemas.microsoft.com/office/drawing/2014/main" id="{60B5B2F8-6125-C880-8CBA-4D215089106A}"/>
              </a:ext>
            </a:extLst>
          </p:cNvPr>
          <p:cNvCxnSpPr>
            <a:cxnSpLocks/>
          </p:cNvCxnSpPr>
          <p:nvPr/>
        </p:nvCxnSpPr>
        <p:spPr>
          <a:xfrm>
            <a:off x="18878857" y="2960162"/>
            <a:ext cx="3147914" cy="2754838"/>
          </a:xfrm>
          <a:prstGeom prst="straightConnector1">
            <a:avLst/>
          </a:prstGeom>
          <a:ln w="76200">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049098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iterate type="wd">
                                    <p:tmPct val="10000"/>
                                  </p:iterate>
                                  <p:childTnLst>
                                    <p:set>
                                      <p:cBhvr>
                                        <p:cTn id="6" dur="1" fill="hold">
                                          <p:stCondLst>
                                            <p:cond delay="0"/>
                                          </p:stCondLst>
                                        </p:cTn>
                                        <p:tgtEl>
                                          <p:spTgt spid="22"/>
                                        </p:tgtEl>
                                        <p:attrNameLst>
                                          <p:attrName>style.visibility</p:attrName>
                                        </p:attrNameLst>
                                      </p:cBhvr>
                                      <p:to>
                                        <p:strVal val="visible"/>
                                      </p:to>
                                    </p:set>
                                    <p:animEffect transition="in" filter="wipe(up)">
                                      <p:cBhvr>
                                        <p:cTn id="7" dur="3000"/>
                                        <p:tgtEl>
                                          <p:spTgt spid="2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par>
                                <p:cTn id="11" presetID="22" presetClass="entr" presetSubtype="4"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down)">
                                      <p:cBhvr>
                                        <p:cTn id="13" dur="2000"/>
                                        <p:tgtEl>
                                          <p:spTgt spid="3"/>
                                        </p:tgtEl>
                                      </p:cBhvr>
                                    </p:animEffect>
                                  </p:childTnLst>
                                </p:cTn>
                              </p:par>
                              <p:par>
                                <p:cTn id="14" presetID="22" presetClass="entr" presetSubtype="4"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down)">
                                      <p:cBhvr>
                                        <p:cTn id="16" dur="2000"/>
                                        <p:tgtEl>
                                          <p:spTgt spid="6"/>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down)">
                                      <p:cBhvr>
                                        <p:cTn id="19" dur="2000"/>
                                        <p:tgtEl>
                                          <p:spTgt spid="8"/>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down)">
                                      <p:cBhvr>
                                        <p:cTn id="22" dur="2000"/>
                                        <p:tgtEl>
                                          <p:spTgt spid="9"/>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wipe(down)">
                                      <p:cBhvr>
                                        <p:cTn id="25" dur="2000"/>
                                        <p:tgtEl>
                                          <p:spTgt spid="21"/>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down)">
                                      <p:cBhvr>
                                        <p:cTn id="28" dur="2000"/>
                                        <p:tgtEl>
                                          <p:spTgt spid="15"/>
                                        </p:tgtEl>
                                      </p:cBhvr>
                                    </p:animEffect>
                                  </p:childTnLst>
                                </p:cTn>
                              </p:par>
                              <p:par>
                                <p:cTn id="29" presetID="22" presetClass="entr" presetSubtype="4" fill="hold" grpId="0" nodeType="withEffect">
                                  <p:stCondLst>
                                    <p:cond delay="1000"/>
                                  </p:stCondLst>
                                  <p:childTnLst>
                                    <p:set>
                                      <p:cBhvr>
                                        <p:cTn id="30" dur="1" fill="hold">
                                          <p:stCondLst>
                                            <p:cond delay="0"/>
                                          </p:stCondLst>
                                        </p:cTn>
                                        <p:tgtEl>
                                          <p:spTgt spid="23"/>
                                        </p:tgtEl>
                                        <p:attrNameLst>
                                          <p:attrName>style.visibility</p:attrName>
                                        </p:attrNameLst>
                                      </p:cBhvr>
                                      <p:to>
                                        <p:strVal val="visible"/>
                                      </p:to>
                                    </p:set>
                                    <p:animEffect transition="in" filter="wipe(down)">
                                      <p:cBhvr>
                                        <p:cTn id="31" dur="2000"/>
                                        <p:tgtEl>
                                          <p:spTgt spid="23"/>
                                        </p:tgtEl>
                                      </p:cBhvr>
                                    </p:animEffect>
                                  </p:childTnLst>
                                </p:cTn>
                              </p:par>
                              <p:par>
                                <p:cTn id="32" presetID="22" presetClass="entr" presetSubtype="4" fill="hold" grpId="0" nodeType="withEffect">
                                  <p:stCondLst>
                                    <p:cond delay="1000"/>
                                  </p:stCondLst>
                                  <p:childTnLst>
                                    <p:set>
                                      <p:cBhvr>
                                        <p:cTn id="33" dur="1" fill="hold">
                                          <p:stCondLst>
                                            <p:cond delay="0"/>
                                          </p:stCondLst>
                                        </p:cTn>
                                        <p:tgtEl>
                                          <p:spTgt spid="25"/>
                                        </p:tgtEl>
                                        <p:attrNameLst>
                                          <p:attrName>style.visibility</p:attrName>
                                        </p:attrNameLst>
                                      </p:cBhvr>
                                      <p:to>
                                        <p:strVal val="visible"/>
                                      </p:to>
                                    </p:set>
                                    <p:animEffect transition="in" filter="wipe(down)">
                                      <p:cBhvr>
                                        <p:cTn id="34" dur="500"/>
                                        <p:tgtEl>
                                          <p:spTgt spid="25"/>
                                        </p:tgtEl>
                                      </p:cBhvr>
                                    </p:animEffect>
                                  </p:childTnLst>
                                </p:cTn>
                              </p:par>
                              <p:par>
                                <p:cTn id="35" presetID="22" presetClass="entr" presetSubtype="4" fill="hold" grpId="0" nodeType="withEffect">
                                  <p:stCondLst>
                                    <p:cond delay="1000"/>
                                  </p:stCondLst>
                                  <p:childTnLst>
                                    <p:set>
                                      <p:cBhvr>
                                        <p:cTn id="36" dur="1" fill="hold">
                                          <p:stCondLst>
                                            <p:cond delay="0"/>
                                          </p:stCondLst>
                                        </p:cTn>
                                        <p:tgtEl>
                                          <p:spTgt spid="26"/>
                                        </p:tgtEl>
                                        <p:attrNameLst>
                                          <p:attrName>style.visibility</p:attrName>
                                        </p:attrNameLst>
                                      </p:cBhvr>
                                      <p:to>
                                        <p:strVal val="visible"/>
                                      </p:to>
                                    </p:set>
                                    <p:animEffect transition="in" filter="wipe(down)">
                                      <p:cBhvr>
                                        <p:cTn id="37" dur="2000"/>
                                        <p:tgtEl>
                                          <p:spTgt spid="26"/>
                                        </p:tgtEl>
                                      </p:cBhvr>
                                    </p:animEffect>
                                  </p:childTnLst>
                                </p:cTn>
                              </p:par>
                              <p:par>
                                <p:cTn id="38" presetID="22" presetClass="entr" presetSubtype="4" fill="hold" grpId="0" nodeType="withEffect">
                                  <p:stCondLst>
                                    <p:cond delay="1000"/>
                                  </p:stCondLst>
                                  <p:childTnLst>
                                    <p:set>
                                      <p:cBhvr>
                                        <p:cTn id="39" dur="1" fill="hold">
                                          <p:stCondLst>
                                            <p:cond delay="0"/>
                                          </p:stCondLst>
                                        </p:cTn>
                                        <p:tgtEl>
                                          <p:spTgt spid="33"/>
                                        </p:tgtEl>
                                        <p:attrNameLst>
                                          <p:attrName>style.visibility</p:attrName>
                                        </p:attrNameLst>
                                      </p:cBhvr>
                                      <p:to>
                                        <p:strVal val="visible"/>
                                      </p:to>
                                    </p:set>
                                    <p:animEffect transition="in" filter="wipe(down)">
                                      <p:cBhvr>
                                        <p:cTn id="40" dur="2000"/>
                                        <p:tgtEl>
                                          <p:spTgt spid="33"/>
                                        </p:tgtEl>
                                      </p:cBhvr>
                                    </p:animEffect>
                                  </p:childTnLst>
                                </p:cTn>
                              </p:par>
                              <p:par>
                                <p:cTn id="41" presetID="22" presetClass="entr" presetSubtype="4" fill="hold" nodeType="withEffect">
                                  <p:stCondLst>
                                    <p:cond delay="4000"/>
                                  </p:stCondLst>
                                  <p:childTnLst>
                                    <p:set>
                                      <p:cBhvr>
                                        <p:cTn id="42" dur="1" fill="hold">
                                          <p:stCondLst>
                                            <p:cond delay="0"/>
                                          </p:stCondLst>
                                        </p:cTn>
                                        <p:tgtEl>
                                          <p:spTgt spid="28"/>
                                        </p:tgtEl>
                                        <p:attrNameLst>
                                          <p:attrName>style.visibility</p:attrName>
                                        </p:attrNameLst>
                                      </p:cBhvr>
                                      <p:to>
                                        <p:strVal val="visible"/>
                                      </p:to>
                                    </p:set>
                                    <p:animEffect transition="in" filter="wipe(down)">
                                      <p:cBhvr>
                                        <p:cTn id="43" dur="2000"/>
                                        <p:tgtEl>
                                          <p:spTgt spid="28"/>
                                        </p:tgtEl>
                                      </p:cBhvr>
                                    </p:animEffect>
                                  </p:childTnLst>
                                </p:cTn>
                              </p:par>
                              <p:par>
                                <p:cTn id="44" presetID="22" presetClass="entr" presetSubtype="8" fill="hold" grpId="0" nodeType="withEffect">
                                  <p:stCondLst>
                                    <p:cond delay="4000"/>
                                  </p:stCondLst>
                                  <p:childTnLst>
                                    <p:set>
                                      <p:cBhvr>
                                        <p:cTn id="45" dur="1" fill="hold">
                                          <p:stCondLst>
                                            <p:cond delay="0"/>
                                          </p:stCondLst>
                                        </p:cTn>
                                        <p:tgtEl>
                                          <p:spTgt spid="36"/>
                                        </p:tgtEl>
                                        <p:attrNameLst>
                                          <p:attrName>style.visibility</p:attrName>
                                        </p:attrNameLst>
                                      </p:cBhvr>
                                      <p:to>
                                        <p:strVal val="visible"/>
                                      </p:to>
                                    </p:set>
                                    <p:animEffect transition="in" filter="wipe(left)">
                                      <p:cBhvr>
                                        <p:cTn id="46" dur="2000"/>
                                        <p:tgtEl>
                                          <p:spTgt spid="36"/>
                                        </p:tgtEl>
                                      </p:cBhvr>
                                    </p:animEffect>
                                  </p:childTnLst>
                                </p:cTn>
                              </p:par>
                              <p:par>
                                <p:cTn id="47" presetID="22" presetClass="entr" presetSubtype="1" fill="hold" nodeType="withEffect">
                                  <p:stCondLst>
                                    <p:cond delay="8000"/>
                                  </p:stCondLst>
                                  <p:childTnLst>
                                    <p:set>
                                      <p:cBhvr>
                                        <p:cTn id="48" dur="1" fill="hold">
                                          <p:stCondLst>
                                            <p:cond delay="0"/>
                                          </p:stCondLst>
                                        </p:cTn>
                                        <p:tgtEl>
                                          <p:spTgt spid="30"/>
                                        </p:tgtEl>
                                        <p:attrNameLst>
                                          <p:attrName>style.visibility</p:attrName>
                                        </p:attrNameLst>
                                      </p:cBhvr>
                                      <p:to>
                                        <p:strVal val="visible"/>
                                      </p:to>
                                    </p:set>
                                    <p:animEffect transition="in" filter="wipe(up)">
                                      <p:cBhvr>
                                        <p:cTn id="49" dur="2000"/>
                                        <p:tgtEl>
                                          <p:spTgt spid="30"/>
                                        </p:tgtEl>
                                      </p:cBhvr>
                                    </p:animEffect>
                                  </p:childTnLst>
                                </p:cTn>
                              </p:par>
                              <p:par>
                                <p:cTn id="50" presetID="22" presetClass="entr" presetSubtype="4" fill="hold" grpId="0" nodeType="withEffect">
                                  <p:stCondLst>
                                    <p:cond delay="8000"/>
                                  </p:stCondLst>
                                  <p:childTnLst>
                                    <p:set>
                                      <p:cBhvr>
                                        <p:cTn id="51" dur="1" fill="hold">
                                          <p:stCondLst>
                                            <p:cond delay="0"/>
                                          </p:stCondLst>
                                        </p:cTn>
                                        <p:tgtEl>
                                          <p:spTgt spid="37"/>
                                        </p:tgtEl>
                                        <p:attrNameLst>
                                          <p:attrName>style.visibility</p:attrName>
                                        </p:attrNameLst>
                                      </p:cBhvr>
                                      <p:to>
                                        <p:strVal val="visible"/>
                                      </p:to>
                                    </p:set>
                                    <p:animEffect transition="in" filter="wipe(down)">
                                      <p:cBhvr>
                                        <p:cTn id="52" dur="500"/>
                                        <p:tgtEl>
                                          <p:spTgt spid="37"/>
                                        </p:tgtEl>
                                      </p:cBhvr>
                                    </p:animEffect>
                                  </p:childTnLst>
                                </p:cTn>
                              </p:par>
                              <p:par>
                                <p:cTn id="53" presetID="22" presetClass="entr" presetSubtype="4" fill="hold" grpId="0" nodeType="withEffect">
                                  <p:stCondLst>
                                    <p:cond delay="15000"/>
                                  </p:stCondLst>
                                  <p:childTnLst>
                                    <p:set>
                                      <p:cBhvr>
                                        <p:cTn id="54" dur="1" fill="hold">
                                          <p:stCondLst>
                                            <p:cond delay="0"/>
                                          </p:stCondLst>
                                        </p:cTn>
                                        <p:tgtEl>
                                          <p:spTgt spid="38"/>
                                        </p:tgtEl>
                                        <p:attrNameLst>
                                          <p:attrName>style.visibility</p:attrName>
                                        </p:attrNameLst>
                                      </p:cBhvr>
                                      <p:to>
                                        <p:strVal val="visible"/>
                                      </p:to>
                                    </p:set>
                                    <p:animEffect transition="in" filter="wipe(down)">
                                      <p:cBhvr>
                                        <p:cTn id="55" dur="2000"/>
                                        <p:tgtEl>
                                          <p:spTgt spid="38"/>
                                        </p:tgtEl>
                                      </p:cBhvr>
                                    </p:animEffect>
                                  </p:childTnLst>
                                </p:cTn>
                              </p:par>
                              <p:par>
                                <p:cTn id="56" presetID="22" presetClass="entr" presetSubtype="8" fill="hold" nodeType="withEffect">
                                  <p:stCondLst>
                                    <p:cond delay="18000"/>
                                  </p:stCondLst>
                                  <p:childTnLst>
                                    <p:set>
                                      <p:cBhvr>
                                        <p:cTn id="57" dur="1" fill="hold">
                                          <p:stCondLst>
                                            <p:cond delay="0"/>
                                          </p:stCondLst>
                                        </p:cTn>
                                        <p:tgtEl>
                                          <p:spTgt spid="40"/>
                                        </p:tgtEl>
                                        <p:attrNameLst>
                                          <p:attrName>style.visibility</p:attrName>
                                        </p:attrNameLst>
                                      </p:cBhvr>
                                      <p:to>
                                        <p:strVal val="visible"/>
                                      </p:to>
                                    </p:set>
                                    <p:animEffect transition="in" filter="wipe(left)">
                                      <p:cBhvr>
                                        <p:cTn id="58" dur="2000"/>
                                        <p:tgtEl>
                                          <p:spTgt spid="40"/>
                                        </p:tgtEl>
                                      </p:cBhvr>
                                    </p:animEffect>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16"/>
                                        </p:tgtEl>
                                        <p:attrNameLst>
                                          <p:attrName>style.visibility</p:attrName>
                                        </p:attrNameLst>
                                      </p:cBhvr>
                                      <p:to>
                                        <p:strVal val="visible"/>
                                      </p:to>
                                    </p:set>
                                    <p:animEffect transition="in" filter="fade">
                                      <p:cBhvr>
                                        <p:cTn id="70" dur="1000"/>
                                        <p:tgtEl>
                                          <p:spTgt spid="16"/>
                                        </p:tgtEl>
                                      </p:cBhvr>
                                    </p:animEffect>
                                    <p:anim calcmode="lin" valueType="num">
                                      <p:cBhvr>
                                        <p:cTn id="71" dur="1000" fill="hold"/>
                                        <p:tgtEl>
                                          <p:spTgt spid="16"/>
                                        </p:tgtEl>
                                        <p:attrNameLst>
                                          <p:attrName>ppt_x</p:attrName>
                                        </p:attrNameLst>
                                      </p:cBhvr>
                                      <p:tavLst>
                                        <p:tav tm="0">
                                          <p:val>
                                            <p:strVal val="#ppt_x"/>
                                          </p:val>
                                        </p:tav>
                                        <p:tav tm="100000">
                                          <p:val>
                                            <p:strVal val="#ppt_x"/>
                                          </p:val>
                                        </p:tav>
                                      </p:tavLst>
                                    </p:anim>
                                    <p:anim calcmode="lin" valueType="num">
                                      <p:cBhvr>
                                        <p:cTn id="72"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16" presetClass="entr" presetSubtype="21" fill="hold" nodeType="clickEffect">
                                  <p:stCondLst>
                                    <p:cond delay="0"/>
                                  </p:stCondLst>
                                  <p:childTnLst>
                                    <p:set>
                                      <p:cBhvr>
                                        <p:cTn id="76" dur="1" fill="hold">
                                          <p:stCondLst>
                                            <p:cond delay="0"/>
                                          </p:stCondLst>
                                        </p:cTn>
                                        <p:tgtEl>
                                          <p:spTgt spid="16">
                                            <p:txEl>
                                              <p:pRg st="0" end="0"/>
                                            </p:txEl>
                                          </p:spTgt>
                                        </p:tgtEl>
                                        <p:attrNameLst>
                                          <p:attrName>style.visibility</p:attrName>
                                        </p:attrNameLst>
                                      </p:cBhvr>
                                      <p:to>
                                        <p:strVal val="visible"/>
                                      </p:to>
                                    </p:set>
                                    <p:animEffect transition="in" filter="barn(inVertical)">
                                      <p:cBhvr>
                                        <p:cTn id="77" dur="500"/>
                                        <p:tgtEl>
                                          <p:spTgt spid="16">
                                            <p:txEl>
                                              <p:pRg st="0" end="0"/>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16" presetClass="entr" presetSubtype="21" fill="hold" nodeType="clickEffect">
                                  <p:stCondLst>
                                    <p:cond delay="0"/>
                                  </p:stCondLst>
                                  <p:childTnLst>
                                    <p:set>
                                      <p:cBhvr>
                                        <p:cTn id="81" dur="1" fill="hold">
                                          <p:stCondLst>
                                            <p:cond delay="0"/>
                                          </p:stCondLst>
                                        </p:cTn>
                                        <p:tgtEl>
                                          <p:spTgt spid="16">
                                            <p:txEl>
                                              <p:pRg st="1" end="1"/>
                                            </p:txEl>
                                          </p:spTgt>
                                        </p:tgtEl>
                                        <p:attrNameLst>
                                          <p:attrName>style.visibility</p:attrName>
                                        </p:attrNameLst>
                                      </p:cBhvr>
                                      <p:to>
                                        <p:strVal val="visible"/>
                                      </p:to>
                                    </p:set>
                                    <p:animEffect transition="in" filter="barn(inVertical)">
                                      <p:cBhvr>
                                        <p:cTn id="82" dur="500"/>
                                        <p:tgtEl>
                                          <p:spTgt spid="1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4" grpId="0" animBg="1"/>
      <p:bldP spid="22" grpId="0"/>
      <p:bldP spid="8" grpId="0"/>
      <p:bldP spid="9" grpId="0"/>
      <p:bldP spid="15" grpId="0"/>
      <p:bldP spid="21" grpId="0"/>
      <p:bldP spid="23" grpId="0"/>
      <p:bldP spid="25" grpId="0"/>
      <p:bldP spid="26" grpId="0"/>
      <p:bldP spid="33" grpId="0"/>
      <p:bldP spid="36" grpId="0"/>
      <p:bldP spid="37" grpId="0"/>
      <p:bldP spid="3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4F22F5B8-62B1-4118-8CF8-5C53E9694C6C}"/>
              </a:ext>
            </a:extLst>
          </p:cNvPr>
          <p:cNvSpPr txBox="1"/>
          <p:nvPr/>
        </p:nvSpPr>
        <p:spPr>
          <a:xfrm>
            <a:off x="663498" y="2372348"/>
            <a:ext cx="22631400" cy="2123658"/>
          </a:xfrm>
          <a:prstGeom prst="rect">
            <a:avLst/>
          </a:prstGeom>
          <a:solidFill>
            <a:schemeClr val="accent2">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r>
              <a:rPr lang="vi-VN" dirty="0">
                <a:latin typeface="Tahoma" panose="020B0604030504040204" pitchFamily="34" charset="0"/>
                <a:ea typeface="Tahoma" panose="020B0604030504040204" pitchFamily="34" charset="0"/>
                <a:cs typeface="Tahoma" panose="020B0604030504040204" pitchFamily="34" charset="0"/>
              </a:rPr>
              <a:t>● </a:t>
            </a:r>
            <a:r>
              <a:rPr lang="vi-VN" sz="4400" b="1" dirty="0">
                <a:solidFill>
                  <a:srgbClr val="FF0000"/>
                </a:solidFill>
                <a:latin typeface="Tahoma" panose="020B0604030504040204" pitchFamily="34" charset="0"/>
                <a:ea typeface="Tahoma" panose="020B0604030504040204" pitchFamily="34" charset="0"/>
                <a:cs typeface="Tahoma" panose="020B0604030504040204" pitchFamily="34" charset="0"/>
              </a:rPr>
              <a:t>Vectơ </a:t>
            </a:r>
            <a:r>
              <a:rPr lang="vi-VN" sz="4400" b="1" dirty="0">
                <a:latin typeface="Tahoma" panose="020B0604030504040204" pitchFamily="34" charset="0"/>
                <a:ea typeface="Tahoma" panose="020B0604030504040204" pitchFamily="34" charset="0"/>
                <a:cs typeface="Tahoma" panose="020B0604030504040204" pitchFamily="34" charset="0"/>
              </a:rPr>
              <a:t>là một đoạn thẳng có hướng, nghĩa là, trong hai điểm mút của đoạn thẳng, đã chỉ rõ điểm đầu, điểm cuối.</a:t>
            </a:r>
          </a:p>
          <a:p>
            <a:r>
              <a:rPr lang="vi-VN" sz="4400" b="1" dirty="0">
                <a:latin typeface="Tahoma" panose="020B0604030504040204" pitchFamily="34" charset="0"/>
                <a:ea typeface="Tahoma" panose="020B0604030504040204" pitchFamily="34" charset="0"/>
                <a:cs typeface="Tahoma" panose="020B0604030504040204" pitchFamily="34" charset="0"/>
              </a:rPr>
              <a:t>● </a:t>
            </a:r>
            <a:r>
              <a:rPr lang="vi-VN" sz="4400" b="1" dirty="0">
                <a:solidFill>
                  <a:srgbClr val="FF0000"/>
                </a:solidFill>
                <a:latin typeface="Tahoma" panose="020B0604030504040204" pitchFamily="34" charset="0"/>
                <a:ea typeface="Tahoma" panose="020B0604030504040204" pitchFamily="34" charset="0"/>
                <a:cs typeface="Tahoma" panose="020B0604030504040204" pitchFamily="34" charset="0"/>
              </a:rPr>
              <a:t>Độ dài của vectơ </a:t>
            </a:r>
            <a:r>
              <a:rPr lang="vi-VN" sz="4400" b="1" dirty="0">
                <a:latin typeface="Tahoma" panose="020B0604030504040204" pitchFamily="34" charset="0"/>
                <a:ea typeface="Tahoma" panose="020B0604030504040204" pitchFamily="34" charset="0"/>
                <a:cs typeface="Tahoma" panose="020B0604030504040204" pitchFamily="34" charset="0"/>
              </a:rPr>
              <a:t>là khoảng cách giữa điểm đầu và điểm cuối của vectơ đó.</a:t>
            </a:r>
          </a:p>
        </p:txBody>
      </p:sp>
      <p:sp>
        <p:nvSpPr>
          <p:cNvPr id="5" name="TextBox 4">
            <a:extLst>
              <a:ext uri="{FF2B5EF4-FFF2-40B4-BE49-F238E27FC236}">
                <a16:creationId xmlns="" xmlns:a16="http://schemas.microsoft.com/office/drawing/2014/main" id="{78F3CF27-1C1C-4C28-A18F-AA2B308833A9}"/>
              </a:ext>
            </a:extLst>
          </p:cNvPr>
          <p:cNvSpPr txBox="1"/>
          <p:nvPr/>
        </p:nvSpPr>
        <p:spPr>
          <a:xfrm>
            <a:off x="365872" y="1365372"/>
            <a:ext cx="13731127" cy="751616"/>
          </a:xfrm>
          <a:prstGeom prst="rect">
            <a:avLst/>
          </a:prstGeom>
          <a:noFill/>
        </p:spPr>
        <p:txBody>
          <a:bodyPr wrap="square">
            <a:spAutoFit/>
          </a:bodyPr>
          <a:lstStyle/>
          <a:p>
            <a:pPr marL="0" marR="0">
              <a:lnSpc>
                <a:spcPct val="107000"/>
              </a:lnSpc>
              <a:spcBef>
                <a:spcPts val="0"/>
              </a:spcBef>
              <a:spcAft>
                <a:spcPts val="800"/>
              </a:spcAft>
            </a:pPr>
            <a:r>
              <a:rPr lang="en-US" sz="4400" b="1" dirty="0" err="1">
                <a:effectLst/>
                <a:latin typeface="Tahoma" panose="020B0604030504040204" pitchFamily="34" charset="0"/>
                <a:ea typeface="Tahoma" panose="020B0604030504040204" pitchFamily="34" charset="0"/>
                <a:cs typeface="Tahoma" panose="020B0604030504040204" pitchFamily="34" charset="0"/>
              </a:rPr>
              <a:t>Từ</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thực</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tế</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này</a:t>
            </a:r>
            <a:r>
              <a:rPr lang="en-US" sz="4400" b="1" dirty="0">
                <a:effectLst/>
                <a:latin typeface="Tahoma" panose="020B0604030504040204" pitchFamily="34" charset="0"/>
                <a:ea typeface="Tahoma" panose="020B0604030504040204" pitchFamily="34" charset="0"/>
                <a:cs typeface="Tahoma" panose="020B0604030504040204" pitchFamily="34" charset="0"/>
              </a:rPr>
              <a:t>, ta </a:t>
            </a:r>
            <a:r>
              <a:rPr lang="en-US" sz="4400" b="1" dirty="0" err="1">
                <a:effectLst/>
                <a:latin typeface="Tahoma" panose="020B0604030504040204" pitchFamily="34" charset="0"/>
                <a:ea typeface="Tahoma" panose="020B0604030504040204" pitchFamily="34" charset="0"/>
                <a:cs typeface="Tahoma" panose="020B0604030504040204" pitchFamily="34" charset="0"/>
              </a:rPr>
              <a:t>đi</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tới</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khái</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niệm</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toán</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học</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sau</a:t>
            </a:r>
            <a:r>
              <a:rPr lang="en-US" sz="4400" b="1" dirty="0">
                <a:effectLst/>
                <a:latin typeface="Tahoma" panose="020B0604030504040204" pitchFamily="34" charset="0"/>
                <a:ea typeface="Tahoma" panose="020B0604030504040204" pitchFamily="34" charset="0"/>
                <a:cs typeface="Tahoma" panose="020B0604030504040204" pitchFamily="34" charset="0"/>
              </a:rPr>
              <a:t>:</a:t>
            </a:r>
          </a:p>
        </p:txBody>
      </p:sp>
      <p:pic>
        <p:nvPicPr>
          <p:cNvPr id="15362" name="Picture 8">
            <a:extLst>
              <a:ext uri="{FF2B5EF4-FFF2-40B4-BE49-F238E27FC236}">
                <a16:creationId xmlns="" xmlns:a16="http://schemas.microsoft.com/office/drawing/2014/main" id="{CEE5A323-656F-4AAB-BA05-EC5940E0A5C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V="1">
            <a:off x="1904999" y="8354915"/>
            <a:ext cx="2774950" cy="45719"/>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4">
            <a:extLst>
              <a:ext uri="{FF2B5EF4-FFF2-40B4-BE49-F238E27FC236}">
                <a16:creationId xmlns="" xmlns:a16="http://schemas.microsoft.com/office/drawing/2014/main" id="{573685C3-CF69-4873-B863-58AD2406C781}"/>
              </a:ext>
            </a:extLst>
          </p:cNvPr>
          <p:cNvSpPr>
            <a:spLocks noChangeArrowheads="1"/>
          </p:cNvSpPr>
          <p:nvPr/>
        </p:nvSpPr>
        <p:spPr bwMode="auto">
          <a:xfrm>
            <a:off x="1904999" y="7330114"/>
            <a:ext cx="184731"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sz="4400"/>
          </a:p>
        </p:txBody>
      </p:sp>
      <p:sp>
        <p:nvSpPr>
          <p:cNvPr id="10" name="Rectangle 6">
            <a:extLst>
              <a:ext uri="{FF2B5EF4-FFF2-40B4-BE49-F238E27FC236}">
                <a16:creationId xmlns="" xmlns:a16="http://schemas.microsoft.com/office/drawing/2014/main" id="{4A672D61-C915-4323-88AD-A3E9367A3BD3}"/>
              </a:ext>
            </a:extLst>
          </p:cNvPr>
          <p:cNvSpPr>
            <a:spLocks noChangeArrowheads="1"/>
          </p:cNvSpPr>
          <p:nvPr/>
        </p:nvSpPr>
        <p:spPr bwMode="auto">
          <a:xfrm flipV="1">
            <a:off x="14096999" y="8354915"/>
            <a:ext cx="0" cy="45719"/>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sz="4400"/>
          </a:p>
        </p:txBody>
      </p:sp>
      <p:sp>
        <p:nvSpPr>
          <p:cNvPr id="12" name="Rectangle 9">
            <a:extLst>
              <a:ext uri="{FF2B5EF4-FFF2-40B4-BE49-F238E27FC236}">
                <a16:creationId xmlns="" xmlns:a16="http://schemas.microsoft.com/office/drawing/2014/main" id="{B4287A91-0A5F-4CC4-ADA8-2626337FD82C}"/>
              </a:ext>
            </a:extLst>
          </p:cNvPr>
          <p:cNvSpPr>
            <a:spLocks noChangeArrowheads="1"/>
          </p:cNvSpPr>
          <p:nvPr/>
        </p:nvSpPr>
        <p:spPr bwMode="auto">
          <a:xfrm>
            <a:off x="722971" y="7727139"/>
            <a:ext cx="184731"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sz="4400"/>
          </a:p>
        </p:txBody>
      </p:sp>
      <mc:AlternateContent xmlns:mc="http://schemas.openxmlformats.org/markup-compatibility/2006" xmlns:a14="http://schemas.microsoft.com/office/drawing/2010/main">
        <mc:Choice Requires="a14">
          <p:sp>
            <p:nvSpPr>
              <p:cNvPr id="18" name="TextBox 17">
                <a:extLst>
                  <a:ext uri="{FF2B5EF4-FFF2-40B4-BE49-F238E27FC236}">
                    <a16:creationId xmlns="" xmlns:a16="http://schemas.microsoft.com/office/drawing/2014/main" id="{EBFF2C29-8BCD-4692-87E5-3E851708B5BD}"/>
                  </a:ext>
                </a:extLst>
              </p:cNvPr>
              <p:cNvSpPr txBox="1"/>
              <p:nvPr/>
            </p:nvSpPr>
            <p:spPr>
              <a:xfrm>
                <a:off x="1098395" y="5212396"/>
                <a:ext cx="14369470" cy="4464107"/>
              </a:xfrm>
              <a:prstGeom prst="rect">
                <a:avLst/>
              </a:prstGeom>
              <a:noFill/>
              <a:ln>
                <a:noFill/>
              </a:ln>
            </p:spPr>
            <p:txBody>
              <a:bodyPr wrap="square">
                <a:spAutoFit/>
              </a:bodyPr>
              <a:lstStyle/>
              <a:p>
                <a:pPr marL="0" marR="0" algn="just">
                  <a:lnSpc>
                    <a:spcPct val="107000"/>
                  </a:lnSpc>
                  <a:spcBef>
                    <a:spcPts val="0"/>
                  </a:spcBef>
                  <a:spcAft>
                    <a:spcPts val="0"/>
                  </a:spcAft>
                </a:pPr>
                <a:r>
                  <a:rPr lang="en-US" sz="4400" b="1"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Chú</a:t>
                </a:r>
                <a:r>
                  <a:rPr lang="en-US" sz="4400" b="1" dirty="0">
                    <a:solidFill>
                      <a:srgbClr val="FF0000"/>
                    </a:solidFill>
                    <a:effectLst/>
                    <a:latin typeface="Tahoma" panose="020B0604030504040204" pitchFamily="34" charset="0"/>
                    <a:ea typeface="Tahoma" panose="020B0604030504040204" pitchFamily="34" charset="0"/>
                    <a:cs typeface="Tahoma" panose="020B0604030504040204" pitchFamily="34" charset="0"/>
                  </a:rPr>
                  <a:t> ý</a:t>
                </a:r>
                <a:endParaRPr lang="en-US" sz="4400" dirty="0">
                  <a:effectLst/>
                  <a:latin typeface="Tahoma" panose="020B0604030504040204" pitchFamily="34" charset="0"/>
                  <a:ea typeface="Tahoma" panose="020B0604030504040204" pitchFamily="34" charset="0"/>
                  <a:cs typeface="Tahoma" panose="020B0604030504040204" pitchFamily="34" charset="0"/>
                </a:endParaRPr>
              </a:p>
              <a:p>
                <a:pPr marL="0" marR="0" algn="just">
                  <a:lnSpc>
                    <a:spcPct val="107000"/>
                  </a:lnSpc>
                  <a:spcBef>
                    <a:spcPts val="0"/>
                  </a:spcBef>
                  <a:spcAft>
                    <a:spcPts val="0"/>
                  </a:spcAft>
                </a:pPr>
                <a:r>
                  <a:rPr lang="en-US" sz="4400"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Vectơ</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có</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điểm</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đầu</a:t>
                </a:r>
                <a:r>
                  <a:rPr lang="en-US" sz="4400" b="1"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effectLst/>
                        <a:latin typeface="Cambria Math" panose="02040503050406030204" pitchFamily="18" charset="0"/>
                        <a:ea typeface="Calibri" panose="020F0502020204030204" pitchFamily="34" charset="0"/>
                        <a:cs typeface="Times New Roman" panose="02020603050405020304" pitchFamily="18" charset="0"/>
                      </a:rPr>
                      <m:t>𝑨</m:t>
                    </m:r>
                  </m:oMath>
                </a14:m>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và</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điểm</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cuối</a:t>
                </a:r>
                <a:r>
                  <a:rPr lang="en-US" sz="4400" b="1"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effectLst/>
                        <a:latin typeface="Cambria Math" panose="02040503050406030204" pitchFamily="18" charset="0"/>
                        <a:ea typeface="Calibri" panose="020F0502020204030204" pitchFamily="34" charset="0"/>
                        <a:cs typeface="Times New Roman" panose="02020603050405020304" pitchFamily="18" charset="0"/>
                      </a:rPr>
                      <m:t>𝑩</m:t>
                    </m:r>
                  </m:oMath>
                </a14:m>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được</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kí</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hiệu</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là</a:t>
                </a:r>
                <a:r>
                  <a:rPr lang="en-US" sz="4400" b="1"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sz="4400" b="1" i="1">
                            <a:effectLst/>
                            <a:latin typeface="Cambria Math"/>
                            <a:ea typeface="Calibri" panose="020F0502020204030204" pitchFamily="34" charset="0"/>
                            <a:cs typeface="Times New Roman" panose="02020603050405020304" pitchFamily="18" charset="0"/>
                          </a:rPr>
                        </m:ctrlPr>
                      </m:accPr>
                      <m:e>
                        <m:r>
                          <a:rPr lang="en-US" sz="4400" b="1" i="1">
                            <a:effectLst/>
                            <a:latin typeface="Cambria Math" panose="02040503050406030204" pitchFamily="18" charset="0"/>
                            <a:ea typeface="Calibri" panose="020F0502020204030204" pitchFamily="34" charset="0"/>
                            <a:cs typeface="Times New Roman" panose="02020603050405020304" pitchFamily="18" charset="0"/>
                          </a:rPr>
                          <m:t>𝑨𝑩</m:t>
                        </m:r>
                      </m:e>
                    </m:acc>
                  </m:oMath>
                </a14:m>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đọc</a:t>
                </a:r>
                <a:r>
                  <a:rPr lang="fr-FR" sz="4400" b="1" dirty="0">
                    <a:effectLst/>
                    <a:latin typeface="Tahoma" panose="020B0604030504040204" pitchFamily="34" charset="0"/>
                    <a:ea typeface="Tahoma" panose="020B0604030504040204" pitchFamily="34" charset="0"/>
                    <a:cs typeface="Tahoma" panose="020B0604030504040204" pitchFamily="34" charset="0"/>
                  </a:rPr>
                  <a:t> là </a:t>
                </a:r>
                <a:r>
                  <a:rPr lang="fr-FR" sz="4400" b="1" dirty="0" err="1">
                    <a:effectLst/>
                    <a:latin typeface="Tahoma" panose="020B0604030504040204" pitchFamily="34" charset="0"/>
                    <a:ea typeface="Tahoma" panose="020B0604030504040204" pitchFamily="34" charset="0"/>
                    <a:cs typeface="Tahoma" panose="020B0604030504040204" pitchFamily="34" charset="0"/>
                  </a:rPr>
                  <a:t>vec</a:t>
                </a:r>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tơ</a:t>
                </a:r>
                <a:r>
                  <a:rPr lang="fr-FR" sz="4400" b="1"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effectLst/>
                        <a:latin typeface="Cambria Math" panose="02040503050406030204" pitchFamily="18" charset="0"/>
                        <a:ea typeface="Calibri" panose="020F0502020204030204" pitchFamily="34" charset="0"/>
                        <a:cs typeface="Times New Roman" panose="02020603050405020304" pitchFamily="18" charset="0"/>
                      </a:rPr>
                      <m:t>𝑨𝑩</m:t>
                    </m:r>
                  </m:oMath>
                </a14:m>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vi-VN" sz="4400" b="1" dirty="0">
                    <a:effectLst/>
                    <a:latin typeface="Tahoma" panose="020B0604030504040204" pitchFamily="34" charset="0"/>
                    <a:ea typeface="Tahoma" panose="020B0604030504040204" pitchFamily="34" charset="0"/>
                    <a:cs typeface="Tahoma" panose="020B0604030504040204" pitchFamily="34" charset="0"/>
                  </a:rPr>
                  <a:t>(H.4.3)</a:t>
                </a:r>
                <a:endParaRPr lang="en-US" sz="4400" b="1" dirty="0">
                  <a:effectLst/>
                  <a:latin typeface="Tahoma" panose="020B0604030504040204" pitchFamily="34" charset="0"/>
                  <a:ea typeface="Tahoma" panose="020B0604030504040204" pitchFamily="34" charset="0"/>
                  <a:cs typeface="Tahoma" panose="020B0604030504040204" pitchFamily="34" charset="0"/>
                </a:endParaRPr>
              </a:p>
              <a:p>
                <a:pPr marL="0" marR="0">
                  <a:lnSpc>
                    <a:spcPct val="107000"/>
                  </a:lnSpc>
                  <a:spcBef>
                    <a:spcPts val="0"/>
                  </a:spcBef>
                  <a:spcAft>
                    <a:spcPts val="0"/>
                  </a:spcAft>
                </a:pPr>
                <a:r>
                  <a:rPr lang="vi-VN" sz="4400" b="1" dirty="0">
                    <a:effectLst/>
                    <a:latin typeface="Tahoma" panose="020B0604030504040204" pitchFamily="34" charset="0"/>
                    <a:ea typeface="Tahoma" panose="020B0604030504040204" pitchFamily="34" charset="0"/>
                    <a:cs typeface="Tahoma" panose="020B0604030504040204" pitchFamily="34" charset="0"/>
                  </a:rPr>
                  <a:t>●</a:t>
                </a:r>
                <a:r>
                  <a:rPr lang="vi-VN"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Để vẽ một vectơ, ta vẽ đoạn thẳng nối điểm đầu và điểm cuối của nó, rồi đánh dấu mũi tên ở điểm cuối (H.4.3). </a:t>
                </a:r>
                <a:endParaRPr lang="en-US" sz="4400" b="1" dirty="0">
                  <a:effectLst/>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8" name="TextBox 17">
                <a:extLst>
                  <a:ext uri="{FF2B5EF4-FFF2-40B4-BE49-F238E27FC236}">
                    <a16:creationId xmlns:a16="http://schemas.microsoft.com/office/drawing/2014/main" id="{EBFF2C29-8BCD-4692-87E5-3E851708B5BD}"/>
                  </a:ext>
                </a:extLst>
              </p:cNvPr>
              <p:cNvSpPr txBox="1">
                <a:spLocks noRot="1" noChangeAspect="1" noMove="1" noResize="1" noEditPoints="1" noAdjustHandles="1" noChangeArrowheads="1" noChangeShapeType="1" noTextEdit="1"/>
              </p:cNvSpPr>
              <p:nvPr/>
            </p:nvSpPr>
            <p:spPr>
              <a:xfrm>
                <a:off x="1098395" y="5212396"/>
                <a:ext cx="14369470" cy="4464107"/>
              </a:xfrm>
              <a:prstGeom prst="rect">
                <a:avLst/>
              </a:prstGeom>
              <a:blipFill>
                <a:blip r:embed="rId3"/>
                <a:stretch>
                  <a:fillRect l="-1697" t="-3142" r="-1739" b="-5601"/>
                </a:stretch>
              </a:blipFill>
              <a:ln>
                <a:noFill/>
              </a:ln>
            </p:spPr>
            <p:txBody>
              <a:bodyPr/>
              <a:lstStyle/>
              <a:p>
                <a:r>
                  <a:rPr lang="en-US">
                    <a:noFill/>
                  </a:rPr>
                  <a:t> </a:t>
                </a:r>
              </a:p>
            </p:txBody>
          </p:sp>
        </mc:Fallback>
      </mc:AlternateContent>
      <p:pic>
        <p:nvPicPr>
          <p:cNvPr id="19" name="Picture 18" descr="Diagram&#10;&#10;Description automatically generated with medium confidence">
            <a:extLst>
              <a:ext uri="{FF2B5EF4-FFF2-40B4-BE49-F238E27FC236}">
                <a16:creationId xmlns="" xmlns:a16="http://schemas.microsoft.com/office/drawing/2014/main" id="{9353EFBD-48D0-4F27-8A53-8412AC061CC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274469" y="6178328"/>
            <a:ext cx="7453570" cy="2440915"/>
          </a:xfrm>
          <a:prstGeom prst="rect">
            <a:avLst/>
          </a:prstGeom>
        </p:spPr>
      </p:pic>
      <mc:AlternateContent xmlns:mc="http://schemas.openxmlformats.org/markup-compatibility/2006" xmlns:a14="http://schemas.microsoft.com/office/drawing/2010/main">
        <mc:Choice Requires="a14">
          <p:sp>
            <p:nvSpPr>
              <p:cNvPr id="22" name="TextBox 21">
                <a:extLst>
                  <a:ext uri="{FF2B5EF4-FFF2-40B4-BE49-F238E27FC236}">
                    <a16:creationId xmlns="" xmlns:a16="http://schemas.microsoft.com/office/drawing/2014/main" id="{890CFBB2-7F64-4E16-93AD-EC77F6A9E130}"/>
                  </a:ext>
                </a:extLst>
              </p:cNvPr>
              <p:cNvSpPr txBox="1"/>
              <p:nvPr/>
            </p:nvSpPr>
            <p:spPr>
              <a:xfrm>
                <a:off x="1109546" y="10110976"/>
                <a:ext cx="13402038" cy="2573077"/>
              </a:xfrm>
              <a:prstGeom prst="rect">
                <a:avLst/>
              </a:prstGeom>
              <a:noFill/>
              <a:ln>
                <a:noFill/>
              </a:ln>
            </p:spPr>
            <p:txBody>
              <a:bodyPr wrap="square">
                <a:spAutoFit/>
              </a:bodyPr>
              <a:lstStyle/>
              <a:p>
                <a:pPr marL="0" marR="0" algn="just">
                  <a:lnSpc>
                    <a:spcPct val="107000"/>
                  </a:lnSpc>
                  <a:spcBef>
                    <a:spcPts val="0"/>
                  </a:spcBef>
                  <a:spcAft>
                    <a:spcPts val="0"/>
                  </a:spcAft>
                </a:pPr>
                <a:r>
                  <a:rPr lang="vi-VN" sz="4400" b="1" dirty="0">
                    <a:effectLst/>
                    <a:latin typeface="Tahoma" panose="020B0604030504040204" pitchFamily="34" charset="0"/>
                    <a:ea typeface="Tahoma" panose="020B0604030504040204" pitchFamily="34" charset="0"/>
                    <a:cs typeface="Tahoma" panose="020B0604030504040204" pitchFamily="34" charset="0"/>
                  </a:rPr>
                  <a:t>●</a:t>
                </a:r>
                <a:r>
                  <a:rPr lang="vi-VN"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Vectơ còn được kí hiệu là </a:t>
                </a:r>
                <a14:m>
                  <m:oMath xmlns:m="http://schemas.openxmlformats.org/officeDocument/2006/math">
                    <m:acc>
                      <m:accPr>
                        <m:chr m:val="⃗"/>
                        <m:ctrlPr>
                          <a:rPr lang="en-US" sz="4400" b="1" i="1">
                            <a:effectLst/>
                            <a:latin typeface="Cambria Math"/>
                            <a:ea typeface="Calibri" panose="020F0502020204030204" pitchFamily="34" charset="0"/>
                            <a:cs typeface="Times New Roman" panose="02020603050405020304" pitchFamily="18" charset="0"/>
                          </a:rPr>
                        </m:ctrlPr>
                      </m:accPr>
                      <m:e>
                        <m:r>
                          <a:rPr lang="en-US" sz="4400" b="1" i="1">
                            <a:effectLst/>
                            <a:latin typeface="Cambria Math" panose="02040503050406030204" pitchFamily="18" charset="0"/>
                            <a:ea typeface="Calibri" panose="020F0502020204030204" pitchFamily="34" charset="0"/>
                            <a:cs typeface="Times New Roman" panose="02020603050405020304" pitchFamily="18" charset="0"/>
                          </a:rPr>
                          <m:t>𝒂</m:t>
                        </m:r>
                      </m:e>
                    </m:acc>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4400" b="1" i="1">
                            <a:effectLst/>
                            <a:latin typeface="Cambria Math"/>
                            <a:ea typeface="Calibri" panose="020F0502020204030204" pitchFamily="34" charset="0"/>
                            <a:cs typeface="Times New Roman" panose="02020603050405020304" pitchFamily="18" charset="0"/>
                          </a:rPr>
                        </m:ctrlPr>
                      </m:accPr>
                      <m:e>
                        <m:r>
                          <a:rPr lang="en-US" sz="4400" b="1" i="1">
                            <a:effectLst/>
                            <a:latin typeface="Cambria Math" panose="02040503050406030204" pitchFamily="18" charset="0"/>
                            <a:ea typeface="Calibri" panose="020F0502020204030204" pitchFamily="34" charset="0"/>
                            <a:cs typeface="Times New Roman" panose="02020603050405020304" pitchFamily="18" charset="0"/>
                          </a:rPr>
                          <m:t>𝒃</m:t>
                        </m:r>
                      </m:e>
                    </m:acc>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4400" b="1" i="1">
                            <a:effectLst/>
                            <a:latin typeface="Cambria Math"/>
                            <a:ea typeface="Calibri" panose="020F0502020204030204" pitchFamily="34" charset="0"/>
                            <a:cs typeface="Times New Roman" panose="02020603050405020304" pitchFamily="18" charset="0"/>
                          </a:rPr>
                        </m:ctrlPr>
                      </m:accPr>
                      <m:e>
                        <m:r>
                          <a:rPr lang="en-US" sz="4400" b="1" i="1">
                            <a:effectLst/>
                            <a:latin typeface="Cambria Math" panose="02040503050406030204" pitchFamily="18" charset="0"/>
                            <a:ea typeface="Calibri" panose="020F0502020204030204" pitchFamily="34" charset="0"/>
                            <a:cs typeface="Times New Roman" panose="02020603050405020304" pitchFamily="18" charset="0"/>
                          </a:rPr>
                          <m:t>𝒙</m:t>
                        </m:r>
                      </m:e>
                    </m:acc>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4400" b="1" i="1">
                            <a:effectLst/>
                            <a:latin typeface="Cambria Math"/>
                            <a:ea typeface="Calibri" panose="020F0502020204030204" pitchFamily="34" charset="0"/>
                            <a:cs typeface="Times New Roman" panose="02020603050405020304" pitchFamily="18" charset="0"/>
                          </a:rPr>
                        </m:ctrlPr>
                      </m:accPr>
                      <m:e>
                        <m:r>
                          <a:rPr lang="en-US" sz="4400" b="1" i="1">
                            <a:effectLst/>
                            <a:latin typeface="Cambria Math" panose="02040503050406030204" pitchFamily="18" charset="0"/>
                            <a:ea typeface="Calibri" panose="020F0502020204030204" pitchFamily="34" charset="0"/>
                            <a:cs typeface="Times New Roman" panose="02020603050405020304" pitchFamily="18" charset="0"/>
                          </a:rPr>
                          <m:t>𝒚</m:t>
                        </m:r>
                      </m:e>
                    </m:acc>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oMath>
                </a14:m>
                <a:r>
                  <a:rPr lang="vi-VN" sz="4400" b="1" dirty="0">
                    <a:effectLst/>
                    <a:latin typeface="Tahoma" panose="020B0604030504040204" pitchFamily="34" charset="0"/>
                    <a:ea typeface="Tahoma" panose="020B0604030504040204" pitchFamily="34" charset="0"/>
                    <a:cs typeface="Tahoma" panose="020B0604030504040204" pitchFamily="34" charset="0"/>
                  </a:rPr>
                  <a:t> (H.4.4).</a:t>
                </a:r>
                <a:r>
                  <a:rPr lang="vi-VN"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endParaRPr lang="en-US" sz="4400" b="1" dirty="0">
                  <a:effectLst/>
                  <a:latin typeface="Tahoma" panose="020B0604030504040204" pitchFamily="34" charset="0"/>
                  <a:ea typeface="Tahoma" panose="020B0604030504040204" pitchFamily="34" charset="0"/>
                  <a:cs typeface="Tahoma" panose="020B0604030504040204" pitchFamily="34" charset="0"/>
                </a:endParaRPr>
              </a:p>
              <a:p>
                <a:pPr marL="0" marR="0" algn="just">
                  <a:lnSpc>
                    <a:spcPct val="107000"/>
                  </a:lnSpc>
                  <a:spcBef>
                    <a:spcPts val="0"/>
                  </a:spcBef>
                  <a:spcAft>
                    <a:spcPts val="0"/>
                  </a:spcAft>
                  <a:tabLst>
                    <a:tab pos="3992880" algn="l"/>
                  </a:tabLst>
                </a:pPr>
                <a:r>
                  <a:rPr lang="vi-VN" sz="4400" b="1" dirty="0">
                    <a:effectLst/>
                    <a:latin typeface="Tahoma" panose="020B0604030504040204" pitchFamily="34" charset="0"/>
                    <a:ea typeface="Tahoma" panose="020B0604030504040204" pitchFamily="34" charset="0"/>
                    <a:cs typeface="Tahoma" panose="020B0604030504040204" pitchFamily="34" charset="0"/>
                  </a:rPr>
                  <a:t>● Độ dài của vectơ </a:t>
                </a:r>
                <a14:m>
                  <m:oMath xmlns:m="http://schemas.openxmlformats.org/officeDocument/2006/math">
                    <m:acc>
                      <m:accPr>
                        <m:chr m:val="⃗"/>
                        <m:ctrlPr>
                          <a:rPr lang="en-US" sz="4400" b="1" i="1">
                            <a:effectLst/>
                            <a:latin typeface="Cambria Math"/>
                            <a:ea typeface="Calibri" panose="020F0502020204030204" pitchFamily="34" charset="0"/>
                            <a:cs typeface="Times New Roman" panose="02020603050405020304" pitchFamily="18" charset="0"/>
                          </a:rPr>
                        </m:ctrlPr>
                      </m:accPr>
                      <m:e>
                        <m:r>
                          <a:rPr lang="en-US" sz="4400" b="1" i="1">
                            <a:effectLst/>
                            <a:latin typeface="Cambria Math" panose="02040503050406030204" pitchFamily="18" charset="0"/>
                            <a:ea typeface="Calibri" panose="020F0502020204030204" pitchFamily="34" charset="0"/>
                            <a:cs typeface="Times New Roman" panose="02020603050405020304" pitchFamily="18" charset="0"/>
                          </a:rPr>
                          <m:t>𝑨𝑩</m:t>
                        </m:r>
                      </m:e>
                    </m:acc>
                  </m:oMath>
                </a14:m>
                <a:r>
                  <a:rPr lang="vi-VN" sz="4400" b="1"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sz="4400" b="1" i="1">
                            <a:effectLst/>
                            <a:latin typeface="Cambria Math"/>
                            <a:ea typeface="Calibri" panose="020F0502020204030204" pitchFamily="34" charset="0"/>
                            <a:cs typeface="Times New Roman" panose="02020603050405020304" pitchFamily="18" charset="0"/>
                          </a:rPr>
                        </m:ctrlPr>
                      </m:accPr>
                      <m:e>
                        <m:r>
                          <a:rPr lang="en-US" sz="4400" b="1" i="1">
                            <a:effectLst/>
                            <a:latin typeface="Cambria Math" panose="02040503050406030204" pitchFamily="18" charset="0"/>
                            <a:ea typeface="Calibri" panose="020F0502020204030204" pitchFamily="34" charset="0"/>
                            <a:cs typeface="Times New Roman" panose="02020603050405020304" pitchFamily="18" charset="0"/>
                          </a:rPr>
                          <m:t>𝒂</m:t>
                        </m:r>
                      </m:e>
                    </m:acc>
                  </m:oMath>
                </a14:m>
                <a:r>
                  <a:rPr lang="vi-VN" sz="4400" b="1" dirty="0">
                    <a:effectLst/>
                    <a:latin typeface="Tahoma" panose="020B0604030504040204" pitchFamily="34" charset="0"/>
                    <a:ea typeface="Tahoma" panose="020B0604030504040204" pitchFamily="34" charset="0"/>
                    <a:cs typeface="Tahoma" panose="020B0604030504040204" pitchFamily="34" charset="0"/>
                  </a:rPr>
                  <a:t> tương ứng được 	</a:t>
                </a:r>
                <a:endParaRPr lang="en-US" sz="4400" b="1" dirty="0">
                  <a:effectLst/>
                  <a:latin typeface="Tahoma" panose="020B0604030504040204" pitchFamily="34" charset="0"/>
                  <a:ea typeface="Tahoma" panose="020B0604030504040204" pitchFamily="34" charset="0"/>
                  <a:cs typeface="Tahoma" panose="020B0604030504040204" pitchFamily="34" charset="0"/>
                </a:endParaRPr>
              </a:p>
              <a:p>
                <a:pPr marL="0" marR="0" algn="just">
                  <a:lnSpc>
                    <a:spcPct val="107000"/>
                  </a:lnSpc>
                  <a:spcBef>
                    <a:spcPts val="0"/>
                  </a:spcBef>
                  <a:spcAft>
                    <a:spcPts val="0"/>
                  </a:spcAft>
                </a:pPr>
                <a:r>
                  <a:rPr lang="vi-VN" sz="4400" b="1" dirty="0">
                    <a:effectLst/>
                    <a:latin typeface="Tahoma" panose="020B0604030504040204" pitchFamily="34" charset="0"/>
                    <a:ea typeface="Tahoma" panose="020B0604030504040204" pitchFamily="34" charset="0"/>
                    <a:cs typeface="Tahoma" panose="020B0604030504040204" pitchFamily="34" charset="0"/>
                  </a:rPr>
                  <a:t>kí hiệu là </a:t>
                </a:r>
                <a14:m>
                  <m:oMath xmlns:m="http://schemas.openxmlformats.org/officeDocument/2006/math">
                    <m:d>
                      <m:dPr>
                        <m:begChr m:val="|"/>
                        <m:endChr m:val="|"/>
                        <m:ctrlPr>
                          <a:rPr lang="en-US" sz="4400" b="1" i="1">
                            <a:effectLst/>
                            <a:latin typeface="Cambria Math"/>
                            <a:ea typeface="Calibri" panose="020F0502020204030204" pitchFamily="34" charset="0"/>
                            <a:cs typeface="Times New Roman" panose="02020603050405020304" pitchFamily="18" charset="0"/>
                          </a:rPr>
                        </m:ctrlPr>
                      </m:dPr>
                      <m:e>
                        <m:acc>
                          <m:accPr>
                            <m:chr m:val="⃗"/>
                            <m:ctrlPr>
                              <a:rPr lang="en-US" sz="4400" b="1" i="1">
                                <a:effectLst/>
                                <a:latin typeface="Cambria Math"/>
                                <a:ea typeface="Calibri" panose="020F0502020204030204" pitchFamily="34" charset="0"/>
                                <a:cs typeface="Times New Roman" panose="02020603050405020304" pitchFamily="18" charset="0"/>
                              </a:rPr>
                            </m:ctrlPr>
                          </m:accPr>
                          <m:e>
                            <m:r>
                              <a:rPr lang="en-US" sz="4400" b="1" i="1">
                                <a:effectLst/>
                                <a:latin typeface="Cambria Math" panose="02040503050406030204" pitchFamily="18" charset="0"/>
                                <a:ea typeface="Calibri" panose="020F0502020204030204" pitchFamily="34" charset="0"/>
                                <a:cs typeface="Times New Roman" panose="02020603050405020304" pitchFamily="18" charset="0"/>
                              </a:rPr>
                              <m:t>𝑨𝑩</m:t>
                            </m:r>
                          </m:e>
                        </m:acc>
                      </m:e>
                    </m:d>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en-US" sz="4400" b="1" i="1">
                            <a:effectLst/>
                            <a:latin typeface="Cambria Math"/>
                            <a:ea typeface="Calibri" panose="020F0502020204030204" pitchFamily="34" charset="0"/>
                            <a:cs typeface="Times New Roman" panose="02020603050405020304" pitchFamily="18" charset="0"/>
                          </a:rPr>
                        </m:ctrlPr>
                      </m:dPr>
                      <m:e>
                        <m:acc>
                          <m:accPr>
                            <m:chr m:val="⃗"/>
                            <m:ctrlPr>
                              <a:rPr lang="en-US" sz="4400" b="1" i="1">
                                <a:effectLst/>
                                <a:latin typeface="Cambria Math"/>
                                <a:ea typeface="Calibri" panose="020F0502020204030204" pitchFamily="34" charset="0"/>
                                <a:cs typeface="Times New Roman" panose="02020603050405020304" pitchFamily="18" charset="0"/>
                              </a:rPr>
                            </m:ctrlPr>
                          </m:accPr>
                          <m:e>
                            <m:r>
                              <a:rPr lang="en-US" sz="4400" b="1" i="1">
                                <a:effectLst/>
                                <a:latin typeface="Cambria Math" panose="02040503050406030204" pitchFamily="18" charset="0"/>
                                <a:ea typeface="Calibri" panose="020F0502020204030204" pitchFamily="34" charset="0"/>
                                <a:cs typeface="Times New Roman" panose="02020603050405020304" pitchFamily="18" charset="0"/>
                              </a:rPr>
                              <m:t>𝒂</m:t>
                            </m:r>
                          </m:e>
                        </m:acc>
                      </m:e>
                    </m:d>
                  </m:oMath>
                </a14:m>
                <a:r>
                  <a:rPr lang="vi-VN" sz="4400" b="1" dirty="0">
                    <a:effectLst/>
                    <a:latin typeface="Tahoma" panose="020B0604030504040204" pitchFamily="34" charset="0"/>
                    <a:ea typeface="Tahoma" panose="020B0604030504040204" pitchFamily="34" charset="0"/>
                    <a:cs typeface="Tahoma" panose="020B0604030504040204" pitchFamily="34" charset="0"/>
                  </a:rPr>
                  <a:t>.</a:t>
                </a:r>
                <a:endParaRPr lang="en-US" sz="4400" b="1" dirty="0">
                  <a:effectLst/>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2" name="TextBox 21">
                <a:extLst>
                  <a:ext uri="{FF2B5EF4-FFF2-40B4-BE49-F238E27FC236}">
                    <a16:creationId xmlns:a16="http://schemas.microsoft.com/office/drawing/2014/main" id="{890CFBB2-7F64-4E16-93AD-EC77F6A9E130}"/>
                  </a:ext>
                </a:extLst>
              </p:cNvPr>
              <p:cNvSpPr txBox="1">
                <a:spLocks noRot="1" noChangeAspect="1" noMove="1" noResize="1" noEditPoints="1" noAdjustHandles="1" noChangeArrowheads="1" noChangeShapeType="1" noTextEdit="1"/>
              </p:cNvSpPr>
              <p:nvPr/>
            </p:nvSpPr>
            <p:spPr>
              <a:xfrm>
                <a:off x="1109546" y="10110976"/>
                <a:ext cx="13402038" cy="2573077"/>
              </a:xfrm>
              <a:prstGeom prst="rect">
                <a:avLst/>
              </a:prstGeom>
              <a:blipFill>
                <a:blip r:embed="rId5"/>
                <a:stretch>
                  <a:fillRect l="-1819" t="-2607" b="-8057"/>
                </a:stretch>
              </a:blipFill>
              <a:ln>
                <a:noFill/>
              </a:ln>
            </p:spPr>
            <p:txBody>
              <a:bodyPr/>
              <a:lstStyle/>
              <a:p>
                <a:r>
                  <a:rPr lang="en-US">
                    <a:noFill/>
                  </a:rPr>
                  <a:t> </a:t>
                </a:r>
              </a:p>
            </p:txBody>
          </p:sp>
        </mc:Fallback>
      </mc:AlternateContent>
      <p:pic>
        <p:nvPicPr>
          <p:cNvPr id="23" name="Picture 22">
            <a:extLst>
              <a:ext uri="{FF2B5EF4-FFF2-40B4-BE49-F238E27FC236}">
                <a16:creationId xmlns="" xmlns:a16="http://schemas.microsoft.com/office/drawing/2014/main" id="{D5029B6D-2021-4BC2-B73F-2C2F9C4E173F}"/>
              </a:ext>
            </a:extLst>
          </p:cNvPr>
          <p:cNvPicPr>
            <a:picLocks noChangeAspect="1"/>
          </p:cNvPicPr>
          <p:nvPr/>
        </p:nvPicPr>
        <p:blipFill>
          <a:blip r:embed="rId6"/>
          <a:stretch>
            <a:fillRect/>
          </a:stretch>
        </p:blipFill>
        <p:spPr>
          <a:xfrm>
            <a:off x="14096999" y="9495815"/>
            <a:ext cx="9197899" cy="3091712"/>
          </a:xfrm>
          <a:prstGeom prst="rect">
            <a:avLst/>
          </a:prstGeom>
        </p:spPr>
      </p:pic>
    </p:spTree>
    <p:extLst>
      <p:ext uri="{BB962C8B-B14F-4D97-AF65-F5344CB8AC3E}">
        <p14:creationId xmlns:p14="http://schemas.microsoft.com/office/powerpoint/2010/main" val="329477932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8">
                                            <p:txEl>
                                              <p:pRg st="0" end="0"/>
                                            </p:txEl>
                                          </p:spTgt>
                                        </p:tgtEl>
                                        <p:attrNameLst>
                                          <p:attrName>style.visibility</p:attrName>
                                        </p:attrNameLst>
                                      </p:cBhvr>
                                      <p:to>
                                        <p:strVal val="visible"/>
                                      </p:to>
                                    </p:set>
                                    <p:anim calcmode="lin" valueType="num">
                                      <p:cBhvr>
                                        <p:cTn id="14" dur="500" fill="hold"/>
                                        <p:tgtEl>
                                          <p:spTgt spid="18">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18">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18">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1" presetClass="entr" presetSubtype="1" fill="hold" nodeType="clickEffect">
                                  <p:stCondLst>
                                    <p:cond delay="0"/>
                                  </p:stCondLst>
                                  <p:childTnLst>
                                    <p:set>
                                      <p:cBhvr>
                                        <p:cTn id="20" dur="1" fill="hold">
                                          <p:stCondLst>
                                            <p:cond delay="0"/>
                                          </p:stCondLst>
                                        </p:cTn>
                                        <p:tgtEl>
                                          <p:spTgt spid="18">
                                            <p:txEl>
                                              <p:pRg st="1" end="1"/>
                                            </p:txEl>
                                          </p:spTgt>
                                        </p:tgtEl>
                                        <p:attrNameLst>
                                          <p:attrName>style.visibility</p:attrName>
                                        </p:attrNameLst>
                                      </p:cBhvr>
                                      <p:to>
                                        <p:strVal val="visible"/>
                                      </p:to>
                                    </p:set>
                                    <p:animEffect transition="in" filter="wheel(1)">
                                      <p:cBhvr>
                                        <p:cTn id="21" dur="2000"/>
                                        <p:tgtEl>
                                          <p:spTgt spid="18">
                                            <p:txEl>
                                              <p:pRg st="1" end="1"/>
                                            </p:txEl>
                                          </p:spTgt>
                                        </p:tgtEl>
                                      </p:cBhvr>
                                    </p:animEffect>
                                  </p:childTnLst>
                                </p:cTn>
                              </p:par>
                              <p:par>
                                <p:cTn id="22" presetID="22" presetClass="entr" presetSubtype="4" fill="hold" nodeType="withEffect">
                                  <p:stCondLst>
                                    <p:cond delay="500"/>
                                  </p:stCondLst>
                                  <p:childTnLst>
                                    <p:set>
                                      <p:cBhvr>
                                        <p:cTn id="23" dur="1" fill="hold">
                                          <p:stCondLst>
                                            <p:cond delay="0"/>
                                          </p:stCondLst>
                                        </p:cTn>
                                        <p:tgtEl>
                                          <p:spTgt spid="19"/>
                                        </p:tgtEl>
                                        <p:attrNameLst>
                                          <p:attrName>style.visibility</p:attrName>
                                        </p:attrNameLst>
                                      </p:cBhvr>
                                      <p:to>
                                        <p:strVal val="visible"/>
                                      </p:to>
                                    </p:set>
                                    <p:animEffect transition="in" filter="wipe(down)">
                                      <p:cBhvr>
                                        <p:cTn id="24" dur="3000"/>
                                        <p:tgtEl>
                                          <p:spTgt spid="19"/>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8">
                                            <p:txEl>
                                              <p:pRg st="2" end="2"/>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22">
                                            <p:txEl>
                                              <p:pRg st="0" end="0"/>
                                            </p:txEl>
                                          </p:spTgt>
                                        </p:tgtEl>
                                        <p:attrNameLst>
                                          <p:attrName>style.visibility</p:attrName>
                                        </p:attrNameLst>
                                      </p:cBhvr>
                                      <p:to>
                                        <p:strVal val="visible"/>
                                      </p:to>
                                    </p:set>
                                    <p:anim calcmode="lin" valueType="num">
                                      <p:cBhvr additive="base">
                                        <p:cTn id="3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22">
                                            <p:txEl>
                                              <p:pRg st="0" end="0"/>
                                            </p:txEl>
                                          </p:spTgt>
                                        </p:tgtEl>
                                        <p:attrNameLst>
                                          <p:attrName>ppt_y</p:attrName>
                                        </p:attrNameLst>
                                      </p:cBhvr>
                                      <p:tavLst>
                                        <p:tav tm="0">
                                          <p:val>
                                            <p:strVal val="1+#ppt_h/2"/>
                                          </p:val>
                                        </p:tav>
                                        <p:tav tm="100000">
                                          <p:val>
                                            <p:strVal val="#ppt_y"/>
                                          </p:val>
                                        </p:tav>
                                      </p:tavLst>
                                    </p:anim>
                                  </p:childTnLst>
                                </p:cTn>
                              </p:par>
                              <p:par>
                                <p:cTn id="35" presetID="22" presetClass="entr" presetSubtype="4" fill="hold" nodeType="withEffect">
                                  <p:stCondLst>
                                    <p:cond delay="500"/>
                                  </p:stCondLst>
                                  <p:childTnLst>
                                    <p:set>
                                      <p:cBhvr>
                                        <p:cTn id="36" dur="1" fill="hold">
                                          <p:stCondLst>
                                            <p:cond delay="0"/>
                                          </p:stCondLst>
                                        </p:cTn>
                                        <p:tgtEl>
                                          <p:spTgt spid="23"/>
                                        </p:tgtEl>
                                        <p:attrNameLst>
                                          <p:attrName>style.visibility</p:attrName>
                                        </p:attrNameLst>
                                      </p:cBhvr>
                                      <p:to>
                                        <p:strVal val="visible"/>
                                      </p:to>
                                    </p:set>
                                    <p:animEffect transition="in" filter="wipe(down)">
                                      <p:cBhvr>
                                        <p:cTn id="37" dur="3000"/>
                                        <p:tgtEl>
                                          <p:spTgt spid="23"/>
                                        </p:tgtEl>
                                      </p:cBhvr>
                                    </p:animEffect>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22">
                                            <p:txEl>
                                              <p:pRg st="1" end="1"/>
                                            </p:txEl>
                                          </p:spTgt>
                                        </p:tgtEl>
                                        <p:attrNameLst>
                                          <p:attrName>style.visibility</p:attrName>
                                        </p:attrNameLst>
                                      </p:cBhvr>
                                      <p:to>
                                        <p:strVal val="visible"/>
                                      </p:to>
                                    </p:set>
                                    <p:animEffect transition="in" filter="fade">
                                      <p:cBhvr>
                                        <p:cTn id="42" dur="1000"/>
                                        <p:tgtEl>
                                          <p:spTgt spid="22">
                                            <p:txEl>
                                              <p:pRg st="1" end="1"/>
                                            </p:txEl>
                                          </p:spTgt>
                                        </p:tgtEl>
                                      </p:cBhvr>
                                    </p:animEffect>
                                    <p:anim calcmode="lin" valueType="num">
                                      <p:cBhvr>
                                        <p:cTn id="43" dur="10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44" dur="1000" fill="hold"/>
                                        <p:tgtEl>
                                          <p:spTgt spid="22">
                                            <p:txEl>
                                              <p:pRg st="1" end="1"/>
                                            </p:txEl>
                                          </p:spTgt>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22">
                                            <p:txEl>
                                              <p:pRg st="2" end="2"/>
                                            </p:txEl>
                                          </p:spTgt>
                                        </p:tgtEl>
                                        <p:attrNameLst>
                                          <p:attrName>style.visibility</p:attrName>
                                        </p:attrNameLst>
                                      </p:cBhvr>
                                      <p:to>
                                        <p:strVal val="visible"/>
                                      </p:to>
                                    </p:set>
                                    <p:animEffect transition="in" filter="fade">
                                      <p:cBhvr>
                                        <p:cTn id="47" dur="1000"/>
                                        <p:tgtEl>
                                          <p:spTgt spid="22">
                                            <p:txEl>
                                              <p:pRg st="2" end="2"/>
                                            </p:txEl>
                                          </p:spTgt>
                                        </p:tgtEl>
                                      </p:cBhvr>
                                    </p:animEffect>
                                    <p:anim calcmode="lin" valueType="num">
                                      <p:cBhvr>
                                        <p:cTn id="48" dur="1000" fill="hold"/>
                                        <p:tgtEl>
                                          <p:spTgt spid="22">
                                            <p:txEl>
                                              <p:pRg st="2" end="2"/>
                                            </p:txEl>
                                          </p:spTgt>
                                        </p:tgtEl>
                                        <p:attrNameLst>
                                          <p:attrName>ppt_x</p:attrName>
                                        </p:attrNameLst>
                                      </p:cBhvr>
                                      <p:tavLst>
                                        <p:tav tm="0">
                                          <p:val>
                                            <p:strVal val="#ppt_x"/>
                                          </p:val>
                                        </p:tav>
                                        <p:tav tm="100000">
                                          <p:val>
                                            <p:strVal val="#ppt_x"/>
                                          </p:val>
                                        </p:tav>
                                      </p:tavLst>
                                    </p:anim>
                                    <p:anim calcmode="lin" valueType="num">
                                      <p:cBhvr>
                                        <p:cTn id="49" dur="1000" fill="hold"/>
                                        <p:tgtEl>
                                          <p:spTgt spid="2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 xmlns:a16="http://schemas.microsoft.com/office/drawing/2014/main" id="{5D313519-0C89-483D-A08E-CF6067282148}"/>
              </a:ext>
            </a:extLst>
          </p:cNvPr>
          <p:cNvGrpSpPr/>
          <p:nvPr/>
        </p:nvGrpSpPr>
        <p:grpSpPr>
          <a:xfrm>
            <a:off x="141341" y="6019800"/>
            <a:ext cx="23862374" cy="7240250"/>
            <a:chOff x="48567" y="4381499"/>
            <a:chExt cx="23018772" cy="7240249"/>
          </a:xfrm>
          <a:solidFill>
            <a:srgbClr val="DAE3F3"/>
          </a:solidFill>
        </p:grpSpPr>
        <p:sp>
          <p:nvSpPr>
            <p:cNvPr id="3" name="Rounded Rectangle 52">
              <a:extLst>
                <a:ext uri="{FF2B5EF4-FFF2-40B4-BE49-F238E27FC236}">
                  <a16:creationId xmlns="" xmlns:a16="http://schemas.microsoft.com/office/drawing/2014/main" id="{5B1AB244-3D78-416D-AEF1-35CC4562B7A3}"/>
                </a:ext>
              </a:extLst>
            </p:cNvPr>
            <p:cNvSpPr/>
            <p:nvPr/>
          </p:nvSpPr>
          <p:spPr>
            <a:xfrm>
              <a:off x="385312" y="4941556"/>
              <a:ext cx="22682027" cy="6680192"/>
            </a:xfrm>
            <a:prstGeom prst="roundRect">
              <a:avLst>
                <a:gd name="adj" fmla="val 2239"/>
              </a:avLst>
            </a:prstGeom>
            <a:grp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endParaRPr lang="en-US" sz="48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nvGrpSpPr>
            <p:cNvPr id="4" name="Group 3">
              <a:extLst>
                <a:ext uri="{FF2B5EF4-FFF2-40B4-BE49-F238E27FC236}">
                  <a16:creationId xmlns="" xmlns:a16="http://schemas.microsoft.com/office/drawing/2014/main" id="{B6FC852D-338F-4593-BDAE-4432C24EAC82}"/>
                </a:ext>
              </a:extLst>
            </p:cNvPr>
            <p:cNvGrpSpPr/>
            <p:nvPr/>
          </p:nvGrpSpPr>
          <p:grpSpPr>
            <a:xfrm>
              <a:off x="48567" y="4381499"/>
              <a:ext cx="3991940" cy="1079474"/>
              <a:chOff x="410517" y="4648199"/>
              <a:chExt cx="3991940" cy="1079474"/>
            </a:xfrm>
            <a:grpFill/>
          </p:grpSpPr>
          <p:sp>
            <p:nvSpPr>
              <p:cNvPr id="5" name="Freeform 20">
                <a:extLst>
                  <a:ext uri="{FF2B5EF4-FFF2-40B4-BE49-F238E27FC236}">
                    <a16:creationId xmlns="" xmlns:a16="http://schemas.microsoft.com/office/drawing/2014/main" id="{20085AD8-BD87-4A35-B6D4-9AE383128185}"/>
                  </a:ext>
                </a:extLst>
              </p:cNvPr>
              <p:cNvSpPr>
                <a:spLocks/>
              </p:cNvSpPr>
              <p:nvPr/>
            </p:nvSpPr>
            <p:spPr bwMode="auto">
              <a:xfrm rot="16200000" flipV="1">
                <a:off x="2421084" y="3633167"/>
                <a:ext cx="966341" cy="2996405"/>
              </a:xfrm>
              <a:prstGeom prst="round1Rect">
                <a:avLst/>
              </a:prstGeom>
              <a:grp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6" name="TextBox 5">
                <a:extLst>
                  <a:ext uri="{FF2B5EF4-FFF2-40B4-BE49-F238E27FC236}">
                    <a16:creationId xmlns="" xmlns:a16="http://schemas.microsoft.com/office/drawing/2014/main" id="{F08C0313-9358-457E-845F-D4B035AC31D3}"/>
                  </a:ext>
                </a:extLst>
              </p:cNvPr>
              <p:cNvSpPr txBox="1"/>
              <p:nvPr/>
            </p:nvSpPr>
            <p:spPr>
              <a:xfrm>
                <a:off x="1406054" y="4732063"/>
                <a:ext cx="2872839" cy="800219"/>
              </a:xfrm>
              <a:prstGeom prst="rect">
                <a:avLst/>
              </a:prstGeom>
              <a:grpFill/>
            </p:spPr>
            <p:txBody>
              <a:bodyPr wrap="square" rtlCol="0">
                <a:spAutoFit/>
              </a:bodyPr>
              <a:lstStyle/>
              <a:p>
                <a:pPr algn="ctr"/>
                <a:r>
                  <a:rPr lang="vi-VN" sz="4600" b="1" dirty="0">
                    <a:solidFill>
                      <a:prstClr val="black"/>
                    </a:solidFill>
                    <a:latin typeface="Tahoma" pitchFamily="34" charset="0"/>
                    <a:ea typeface="Tahoma" pitchFamily="34" charset="0"/>
                    <a:cs typeface="Tahoma" pitchFamily="34" charset="0"/>
                  </a:rPr>
                  <a:t>Bài giải</a:t>
                </a:r>
                <a:endParaRPr lang="en-US" sz="4600" b="1" dirty="0">
                  <a:solidFill>
                    <a:prstClr val="black"/>
                  </a:solidFill>
                  <a:latin typeface="Tahoma" pitchFamily="34" charset="0"/>
                  <a:ea typeface="Tahoma" pitchFamily="34" charset="0"/>
                  <a:cs typeface="Tahoma" pitchFamily="34" charset="0"/>
                </a:endParaRPr>
              </a:p>
            </p:txBody>
          </p:sp>
          <p:pic>
            <p:nvPicPr>
              <p:cNvPr id="7" name="Picture 6">
                <a:extLst>
                  <a:ext uri="{FF2B5EF4-FFF2-40B4-BE49-F238E27FC236}">
                    <a16:creationId xmlns="" xmlns:a16="http://schemas.microsoft.com/office/drawing/2014/main" id="{AB75B5B9-D442-4C6E-96A9-9A573FE06D9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410517" y="4648200"/>
                <a:ext cx="1058947" cy="1079473"/>
              </a:xfrm>
              <a:prstGeom prst="round2DiagRect">
                <a:avLst>
                  <a:gd name="adj1" fmla="val 27632"/>
                  <a:gd name="adj2" fmla="val 0"/>
                </a:avLst>
              </a:prstGeom>
              <a:grpFill/>
              <a:ln w="38100" cap="sq">
                <a:solidFill>
                  <a:schemeClr val="accent6">
                    <a:lumMod val="50000"/>
                  </a:schemeClr>
                </a:solidFill>
                <a:miter lim="800000"/>
              </a:ln>
              <a:effectLst>
                <a:outerShdw blurRad="254000" algn="tl" rotWithShape="0">
                  <a:srgbClr val="000000">
                    <a:alpha val="43000"/>
                  </a:srgbClr>
                </a:outerShdw>
              </a:effectLst>
            </p:spPr>
          </p:pic>
        </p:grpSp>
      </p:grpSp>
      <p:grpSp>
        <p:nvGrpSpPr>
          <p:cNvPr id="18" name="Group 17">
            <a:extLst>
              <a:ext uri="{FF2B5EF4-FFF2-40B4-BE49-F238E27FC236}">
                <a16:creationId xmlns="" xmlns:a16="http://schemas.microsoft.com/office/drawing/2014/main" id="{8F06450E-ACA8-42F7-B878-4360BA0CBA71}"/>
              </a:ext>
            </a:extLst>
          </p:cNvPr>
          <p:cNvGrpSpPr/>
          <p:nvPr/>
        </p:nvGrpSpPr>
        <p:grpSpPr>
          <a:xfrm>
            <a:off x="220060" y="2852271"/>
            <a:ext cx="23943880" cy="2819397"/>
            <a:chOff x="923003" y="3917552"/>
            <a:chExt cx="23943880" cy="3276596"/>
          </a:xfrm>
        </p:grpSpPr>
        <p:sp>
          <p:nvSpPr>
            <p:cNvPr id="19" name="Rounded Rectangle 41">
              <a:extLst>
                <a:ext uri="{FF2B5EF4-FFF2-40B4-BE49-F238E27FC236}">
                  <a16:creationId xmlns="" xmlns:a16="http://schemas.microsoft.com/office/drawing/2014/main" id="{CC866FB0-B137-49F3-A47E-0B1A18FC432E}"/>
                </a:ext>
              </a:extLst>
            </p:cNvPr>
            <p:cNvSpPr/>
            <p:nvPr/>
          </p:nvSpPr>
          <p:spPr>
            <a:xfrm>
              <a:off x="1272211" y="4426857"/>
              <a:ext cx="23594672" cy="2767291"/>
            </a:xfrm>
            <a:prstGeom prst="roundRect">
              <a:avLst>
                <a:gd name="adj" fmla="val 10158"/>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400" b="1">
                  <a:solidFill>
                    <a:prstClr val="black"/>
                  </a:solidFill>
                  <a:latin typeface="Tahoma" panose="020B0604030504040204" pitchFamily="34" charset="0"/>
                  <a:ea typeface="Tahoma" panose="020B0604030504040204" pitchFamily="34" charset="0"/>
                  <a:cs typeface="Tahoma" panose="020B0604030504040204" pitchFamily="34" charset="0"/>
                </a:rPr>
                <a:t>                          </a:t>
              </a:r>
              <a:endParaRPr lang="en-US" sz="4800" b="1">
                <a:solidFill>
                  <a:prstClr val="black"/>
                </a:solidFill>
                <a:latin typeface="Tahoma" panose="020B0604030504040204" pitchFamily="34" charset="0"/>
                <a:ea typeface="Tahoma" panose="020B0604030504040204" pitchFamily="34" charset="0"/>
                <a:cs typeface="Tahoma" panose="020B0604030504040204" pitchFamily="34" charset="0"/>
              </a:endParaRPr>
            </a:p>
          </p:txBody>
        </p:sp>
        <p:grpSp>
          <p:nvGrpSpPr>
            <p:cNvPr id="20" name="Group 19">
              <a:extLst>
                <a:ext uri="{FF2B5EF4-FFF2-40B4-BE49-F238E27FC236}">
                  <a16:creationId xmlns="" xmlns:a16="http://schemas.microsoft.com/office/drawing/2014/main" id="{61E96746-B33C-4D41-836E-CA7E0074841E}"/>
                </a:ext>
              </a:extLst>
            </p:cNvPr>
            <p:cNvGrpSpPr/>
            <p:nvPr/>
          </p:nvGrpSpPr>
          <p:grpSpPr>
            <a:xfrm>
              <a:off x="923003" y="3917552"/>
              <a:ext cx="3942102" cy="1040476"/>
              <a:chOff x="923003" y="3917552"/>
              <a:chExt cx="3942102" cy="1040476"/>
            </a:xfrm>
          </p:grpSpPr>
          <p:grpSp>
            <p:nvGrpSpPr>
              <p:cNvPr id="21" name="Group 20">
                <a:extLst>
                  <a:ext uri="{FF2B5EF4-FFF2-40B4-BE49-F238E27FC236}">
                    <a16:creationId xmlns="" xmlns:a16="http://schemas.microsoft.com/office/drawing/2014/main" id="{7719E236-B0D7-442E-8A08-3228625765BF}"/>
                  </a:ext>
                </a:extLst>
              </p:cNvPr>
              <p:cNvGrpSpPr/>
              <p:nvPr/>
            </p:nvGrpSpPr>
            <p:grpSpPr>
              <a:xfrm>
                <a:off x="1362045" y="4022855"/>
                <a:ext cx="3503060" cy="929984"/>
                <a:chOff x="2028795" y="4384805"/>
                <a:chExt cx="3503060" cy="929984"/>
              </a:xfrm>
            </p:grpSpPr>
            <p:sp>
              <p:nvSpPr>
                <p:cNvPr id="23" name="Freeform 20">
                  <a:extLst>
                    <a:ext uri="{FF2B5EF4-FFF2-40B4-BE49-F238E27FC236}">
                      <a16:creationId xmlns="" xmlns:a16="http://schemas.microsoft.com/office/drawing/2014/main" id="{B393AAC4-D254-453D-8479-B404D455FFB8}"/>
                    </a:ext>
                  </a:extLst>
                </p:cNvPr>
                <p:cNvSpPr>
                  <a:spLocks/>
                </p:cNvSpPr>
                <p:nvPr/>
              </p:nvSpPr>
              <p:spPr bwMode="auto">
                <a:xfrm rot="5400000">
                  <a:off x="3364273" y="3082799"/>
                  <a:ext cx="832104" cy="3503060"/>
                </a:xfrm>
                <a:prstGeom prst="round2SameRect">
                  <a:avLst>
                    <a:gd name="adj1" fmla="val 19445"/>
                    <a:gd name="adj2" fmla="val 0"/>
                  </a:avLst>
                </a:prstGeom>
                <a:solidFill>
                  <a:srgbClr val="FFF9BC"/>
                </a:solidFill>
                <a:ln w="57150">
                  <a:solidFill>
                    <a:srgbClr val="91720D"/>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b="1">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24" name="TextBox 23">
                  <a:extLst>
                    <a:ext uri="{FF2B5EF4-FFF2-40B4-BE49-F238E27FC236}">
                      <a16:creationId xmlns="" xmlns:a16="http://schemas.microsoft.com/office/drawing/2014/main" id="{7641E29D-906E-4634-ADED-96B1E8DA8216}"/>
                    </a:ext>
                  </a:extLst>
                </p:cNvPr>
                <p:cNvSpPr txBox="1"/>
                <p:nvPr/>
              </p:nvSpPr>
              <p:spPr>
                <a:xfrm>
                  <a:off x="2542253" y="4384805"/>
                  <a:ext cx="2895398" cy="929984"/>
                </a:xfrm>
                <a:prstGeom prst="rect">
                  <a:avLst/>
                </a:prstGeom>
                <a:noFill/>
              </p:spPr>
              <p:txBody>
                <a:bodyPr wrap="square" rtlCol="0">
                  <a:spAutoFit/>
                </a:bodyPr>
                <a:lstStyle/>
                <a:p>
                  <a:pPr algn="ctr"/>
                  <a:r>
                    <a:rPr lang="en-US" sz="4600" b="1" dirty="0" err="1">
                      <a:solidFill>
                        <a:prstClr val="black"/>
                      </a:solidFill>
                      <a:latin typeface="Tahoma" pitchFamily="34" charset="0"/>
                      <a:ea typeface="Tahoma" pitchFamily="34" charset="0"/>
                      <a:cs typeface="Tahoma" pitchFamily="34" charset="0"/>
                    </a:rPr>
                    <a:t>Ví</a:t>
                  </a:r>
                  <a:r>
                    <a:rPr lang="en-US" sz="4600" b="1" dirty="0">
                      <a:solidFill>
                        <a:prstClr val="black"/>
                      </a:solidFill>
                      <a:latin typeface="Tahoma" pitchFamily="34" charset="0"/>
                      <a:ea typeface="Tahoma" pitchFamily="34" charset="0"/>
                      <a:cs typeface="Tahoma" pitchFamily="34" charset="0"/>
                    </a:rPr>
                    <a:t> </a:t>
                  </a:r>
                  <a:r>
                    <a:rPr lang="en-US" sz="4600" b="1" dirty="0" err="1">
                      <a:solidFill>
                        <a:prstClr val="black"/>
                      </a:solidFill>
                      <a:latin typeface="Tahoma" pitchFamily="34" charset="0"/>
                      <a:ea typeface="Tahoma" pitchFamily="34" charset="0"/>
                      <a:cs typeface="Tahoma" pitchFamily="34" charset="0"/>
                    </a:rPr>
                    <a:t>dụ</a:t>
                  </a:r>
                  <a:r>
                    <a:rPr lang="en-US" sz="4600" b="1" dirty="0">
                      <a:solidFill>
                        <a:prstClr val="black"/>
                      </a:solidFill>
                      <a:latin typeface="Tahoma" pitchFamily="34" charset="0"/>
                      <a:ea typeface="Tahoma" pitchFamily="34" charset="0"/>
                      <a:cs typeface="Tahoma" pitchFamily="34" charset="0"/>
                    </a:rPr>
                    <a:t> 1.</a:t>
                  </a:r>
                  <a:r>
                    <a:rPr lang="vi-VN" sz="4600" b="1" dirty="0">
                      <a:solidFill>
                        <a:prstClr val="black"/>
                      </a:solidFill>
                      <a:latin typeface="Tahoma" pitchFamily="34" charset="0"/>
                      <a:ea typeface="Tahoma" pitchFamily="34" charset="0"/>
                      <a:cs typeface="Tahoma" pitchFamily="34" charset="0"/>
                    </a:rPr>
                    <a:t> </a:t>
                  </a:r>
                  <a:endParaRPr lang="en-US" sz="4600" b="1" dirty="0">
                    <a:solidFill>
                      <a:prstClr val="black"/>
                    </a:solidFill>
                    <a:latin typeface="Tahoma" pitchFamily="34" charset="0"/>
                    <a:ea typeface="Tahoma" pitchFamily="34" charset="0"/>
                    <a:cs typeface="Tahoma" pitchFamily="34" charset="0"/>
                  </a:endParaRPr>
                </a:p>
              </p:txBody>
            </p:sp>
          </p:grpSp>
          <p:pic>
            <p:nvPicPr>
              <p:cNvPr id="22" name="Picture 21">
                <a:extLst>
                  <a:ext uri="{FF2B5EF4-FFF2-40B4-BE49-F238E27FC236}">
                    <a16:creationId xmlns="" xmlns:a16="http://schemas.microsoft.com/office/drawing/2014/main" id="{6650C43C-37F7-4A87-880E-749F8F15838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923003" y="3917552"/>
                <a:ext cx="1076356" cy="1040476"/>
              </a:xfrm>
              <a:prstGeom prst="round2DiagRect">
                <a:avLst>
                  <a:gd name="adj1" fmla="val 30509"/>
                  <a:gd name="adj2" fmla="val 0"/>
                </a:avLst>
              </a:prstGeom>
              <a:ln w="38100" cap="sq">
                <a:solidFill>
                  <a:srgbClr val="91720D"/>
                </a:solidFill>
                <a:miter lim="800000"/>
              </a:ln>
              <a:effectLst>
                <a:outerShdw blurRad="254000" algn="tl" rotWithShape="0">
                  <a:srgbClr val="000000">
                    <a:alpha val="43000"/>
                  </a:srgbClr>
                </a:outerShdw>
              </a:effectLst>
            </p:spPr>
          </p:pic>
        </p:grpSp>
      </p:grpSp>
      <p:grpSp>
        <p:nvGrpSpPr>
          <p:cNvPr id="32" name="Group 31">
            <a:extLst>
              <a:ext uri="{FF2B5EF4-FFF2-40B4-BE49-F238E27FC236}">
                <a16:creationId xmlns="" xmlns:a16="http://schemas.microsoft.com/office/drawing/2014/main" id="{E718B1F5-EE43-4B60-897A-BD21867EE450}"/>
              </a:ext>
            </a:extLst>
          </p:cNvPr>
          <p:cNvGrpSpPr/>
          <p:nvPr/>
        </p:nvGrpSpPr>
        <p:grpSpPr>
          <a:xfrm>
            <a:off x="-72643" y="1981200"/>
            <a:ext cx="19656043" cy="830997"/>
            <a:chOff x="-288923" y="1892299"/>
            <a:chExt cx="19659598" cy="830996"/>
          </a:xfrm>
        </p:grpSpPr>
        <p:sp>
          <p:nvSpPr>
            <p:cNvPr id="33" name="Rounded Rectangle 2">
              <a:extLst>
                <a:ext uri="{FF2B5EF4-FFF2-40B4-BE49-F238E27FC236}">
                  <a16:creationId xmlns="" xmlns:a16="http://schemas.microsoft.com/office/drawing/2014/main" id="{269CBA1C-D09E-4495-BD00-A2BFE9B6C92B}"/>
                </a:ext>
              </a:extLst>
            </p:cNvPr>
            <p:cNvSpPr/>
            <p:nvPr/>
          </p:nvSpPr>
          <p:spPr>
            <a:xfrm>
              <a:off x="-288923" y="2052547"/>
              <a:ext cx="2130429" cy="657125"/>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34" name="TextBox 33">
              <a:extLst>
                <a:ext uri="{FF2B5EF4-FFF2-40B4-BE49-F238E27FC236}">
                  <a16:creationId xmlns="" xmlns:a16="http://schemas.microsoft.com/office/drawing/2014/main" id="{037CA457-5F11-4914-AEAF-2B272EFA6408}"/>
                </a:ext>
              </a:extLst>
            </p:cNvPr>
            <p:cNvSpPr txBox="1"/>
            <p:nvPr/>
          </p:nvSpPr>
          <p:spPr>
            <a:xfrm>
              <a:off x="1082674" y="1922269"/>
              <a:ext cx="184764" cy="754052"/>
            </a:xfrm>
            <a:prstGeom prst="rect">
              <a:avLst/>
            </a:prstGeom>
            <a:noFill/>
          </p:spPr>
          <p:txBody>
            <a:bodyPr wrap="none" rtlCol="0">
              <a:spAutoFit/>
            </a:bodyPr>
            <a:lstStyle/>
            <a:p>
              <a:endParaRPr lang="en-US" b="1">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35" name="TextBox 34">
              <a:extLst>
                <a:ext uri="{FF2B5EF4-FFF2-40B4-BE49-F238E27FC236}">
                  <a16:creationId xmlns="" xmlns:a16="http://schemas.microsoft.com/office/drawing/2014/main" id="{DC18C383-E706-4201-9A97-CB50DDD490C5}"/>
                </a:ext>
              </a:extLst>
            </p:cNvPr>
            <p:cNvSpPr txBox="1"/>
            <p:nvPr/>
          </p:nvSpPr>
          <p:spPr>
            <a:xfrm>
              <a:off x="2087562" y="1892299"/>
              <a:ext cx="17283113" cy="830996"/>
            </a:xfrm>
            <a:prstGeom prst="rect">
              <a:avLst/>
            </a:prstGeom>
            <a:noFill/>
          </p:spPr>
          <p:txBody>
            <a:bodyPr wrap="square" rtlCol="0">
              <a:spAutoFit/>
            </a:bodyPr>
            <a:lstStyle/>
            <a:p>
              <a:r>
                <a:rPr lang="vi-VN" sz="4800" b="1" dirty="0">
                  <a:solidFill>
                    <a:srgbClr val="145F82"/>
                  </a:solidFill>
                  <a:latin typeface="Tahoma" pitchFamily="34" charset="0"/>
                  <a:ea typeface="Tahoma" pitchFamily="34" charset="0"/>
                  <a:cs typeface="Tahoma" pitchFamily="34" charset="0"/>
                </a:rPr>
                <a:t>KHÁI NIỆM VECTƠ</a:t>
              </a:r>
              <a:endParaRPr lang="en-US" sz="4800" b="1" dirty="0">
                <a:solidFill>
                  <a:srgbClr val="145F82"/>
                </a:solidFill>
                <a:latin typeface="Tahoma" pitchFamily="34" charset="0"/>
                <a:ea typeface="Tahoma" pitchFamily="34" charset="0"/>
                <a:cs typeface="Tahoma" pitchFamily="34" charset="0"/>
              </a:endParaRPr>
            </a:p>
          </p:txBody>
        </p:sp>
      </p:grpSp>
      <p:sp>
        <p:nvSpPr>
          <p:cNvPr id="36" name="TextBox 35">
            <a:extLst>
              <a:ext uri="{FF2B5EF4-FFF2-40B4-BE49-F238E27FC236}">
                <a16:creationId xmlns="" xmlns:a16="http://schemas.microsoft.com/office/drawing/2014/main" id="{234BE95B-A443-4558-9DA1-9F9F7F1CFF1F}"/>
              </a:ext>
            </a:extLst>
          </p:cNvPr>
          <p:cNvSpPr txBox="1"/>
          <p:nvPr/>
        </p:nvSpPr>
        <p:spPr>
          <a:xfrm>
            <a:off x="935100" y="2095033"/>
            <a:ext cx="450764" cy="754053"/>
          </a:xfrm>
          <a:prstGeom prst="rect">
            <a:avLst/>
          </a:prstGeom>
          <a:noFill/>
        </p:spPr>
        <p:txBody>
          <a:bodyPr wrap="none" rtlCol="0">
            <a:spAutoFit/>
          </a:bodyPr>
          <a:lstStyle/>
          <a:p>
            <a:pPr algn="ctr"/>
            <a:r>
              <a:rPr lang="en-US" b="1" dirty="0">
                <a:solidFill>
                  <a:prstClr val="white"/>
                </a:solidFill>
                <a:latin typeface="Tahoma" panose="020B0604030504040204" pitchFamily="34" charset="0"/>
                <a:ea typeface="Tahoma" panose="020B0604030504040204" pitchFamily="34" charset="0"/>
                <a:cs typeface="Tahoma" panose="020B0604030504040204" pitchFamily="34" charset="0"/>
              </a:rPr>
              <a:t>I</a:t>
            </a:r>
          </a:p>
        </p:txBody>
      </p:sp>
      <p:sp>
        <p:nvSpPr>
          <p:cNvPr id="38" name="Rectangle 12">
            <a:extLst>
              <a:ext uri="{FF2B5EF4-FFF2-40B4-BE49-F238E27FC236}">
                <a16:creationId xmlns="" xmlns:a16="http://schemas.microsoft.com/office/drawing/2014/main" id="{3638E8CA-164B-4144-9CE4-E5315B40609B}"/>
              </a:ext>
            </a:extLst>
          </p:cNvPr>
          <p:cNvSpPr>
            <a:spLocks noChangeArrowheads="1"/>
          </p:cNvSpPr>
          <p:nvPr/>
        </p:nvSpPr>
        <p:spPr bwMode="auto">
          <a:xfrm>
            <a:off x="8305800" y="9087014"/>
            <a:ext cx="184731" cy="7540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44" name="Rectangle 16">
            <a:extLst>
              <a:ext uri="{FF2B5EF4-FFF2-40B4-BE49-F238E27FC236}">
                <a16:creationId xmlns="" xmlns:a16="http://schemas.microsoft.com/office/drawing/2014/main" id="{02F149A9-4EA4-4ACE-9049-54D960E264DA}"/>
              </a:ext>
            </a:extLst>
          </p:cNvPr>
          <p:cNvSpPr>
            <a:spLocks noChangeArrowheads="1"/>
          </p:cNvSpPr>
          <p:nvPr/>
        </p:nvSpPr>
        <p:spPr bwMode="auto">
          <a:xfrm>
            <a:off x="2590800" y="9849013"/>
            <a:ext cx="184731" cy="7540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45" name="Rectangle 17">
            <a:extLst>
              <a:ext uri="{FF2B5EF4-FFF2-40B4-BE49-F238E27FC236}">
                <a16:creationId xmlns="" xmlns:a16="http://schemas.microsoft.com/office/drawing/2014/main" id="{DA79F68F-0AC3-4646-BB44-0FAF7D792C9C}"/>
              </a:ext>
            </a:extLst>
          </p:cNvPr>
          <p:cNvSpPr>
            <a:spLocks noChangeArrowheads="1"/>
          </p:cNvSpPr>
          <p:nvPr/>
        </p:nvSpPr>
        <p:spPr bwMode="auto">
          <a:xfrm>
            <a:off x="14643178" y="10849540"/>
            <a:ext cx="27924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 </a:t>
            </a:r>
            <a:endParaRPr kumimoji="0" lang="en-US" altLang="en-US" sz="1800" b="0" i="0" u="none" strike="noStrike" cap="none" normalizeH="0" baseline="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endParaRPr>
          </a:p>
        </p:txBody>
      </p:sp>
      <p:sp>
        <p:nvSpPr>
          <p:cNvPr id="46" name="Rectangle 18">
            <a:extLst>
              <a:ext uri="{FF2B5EF4-FFF2-40B4-BE49-F238E27FC236}">
                <a16:creationId xmlns="" xmlns:a16="http://schemas.microsoft.com/office/drawing/2014/main" id="{B634D4E9-DCB4-48AB-B3E5-4934571F51C2}"/>
              </a:ext>
            </a:extLst>
          </p:cNvPr>
          <p:cNvSpPr>
            <a:spLocks noChangeArrowheads="1"/>
          </p:cNvSpPr>
          <p:nvPr/>
        </p:nvSpPr>
        <p:spPr bwMode="auto">
          <a:xfrm>
            <a:off x="14643178" y="11154340"/>
            <a:ext cx="27924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 </a:t>
            </a:r>
            <a:endParaRPr kumimoji="0" lang="en-US" altLang="en-US" sz="1800" b="0" i="0" u="none" strike="noStrike" cap="none" normalizeH="0" baseline="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endParaRPr>
          </a:p>
        </p:txBody>
      </p:sp>
      <p:sp>
        <p:nvSpPr>
          <p:cNvPr id="47" name="Rectangle 19">
            <a:extLst>
              <a:ext uri="{FF2B5EF4-FFF2-40B4-BE49-F238E27FC236}">
                <a16:creationId xmlns="" xmlns:a16="http://schemas.microsoft.com/office/drawing/2014/main" id="{DEE19000-1C95-4338-B92F-B993CE3EFF5E}"/>
              </a:ext>
            </a:extLst>
          </p:cNvPr>
          <p:cNvSpPr>
            <a:spLocks noChangeArrowheads="1"/>
          </p:cNvSpPr>
          <p:nvPr/>
        </p:nvSpPr>
        <p:spPr bwMode="auto">
          <a:xfrm>
            <a:off x="2590800" y="11320641"/>
            <a:ext cx="231154"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a:t>
            </a:r>
            <a:endParaRPr kumimoji="0" lang="en-US" altLang="en-US" sz="1600" b="0" i="0" u="none" strike="noStrike" cap="none" normalizeH="0" baseline="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endParaRPr>
          </a:p>
        </p:txBody>
      </p:sp>
      <p:pic>
        <p:nvPicPr>
          <p:cNvPr id="48" name="Picture 47" descr="Shape, polygon&#10;&#10;Description automatically generated">
            <a:extLst>
              <a:ext uri="{FF2B5EF4-FFF2-40B4-BE49-F238E27FC236}">
                <a16:creationId xmlns="" xmlns:a16="http://schemas.microsoft.com/office/drawing/2014/main" id="{4C438798-4BDC-4938-AEC4-B268F2D9A13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286100" y="7017291"/>
            <a:ext cx="7162800" cy="5906985"/>
          </a:xfrm>
          <a:prstGeom prst="rect">
            <a:avLst/>
          </a:prstGeom>
        </p:spPr>
      </p:pic>
      <mc:AlternateContent xmlns:mc="http://schemas.openxmlformats.org/markup-compatibility/2006" xmlns:a14="http://schemas.microsoft.com/office/drawing/2010/main">
        <mc:Choice Requires="a14">
          <p:sp>
            <p:nvSpPr>
              <p:cNvPr id="40" name="TextBox 39">
                <a:extLst>
                  <a:ext uri="{FF2B5EF4-FFF2-40B4-BE49-F238E27FC236}">
                    <a16:creationId xmlns="" xmlns:a16="http://schemas.microsoft.com/office/drawing/2014/main" id="{E8C68F56-CE3E-42A2-B6B5-DE65F0284758}"/>
                  </a:ext>
                </a:extLst>
              </p:cNvPr>
              <p:cNvSpPr txBox="1"/>
              <p:nvPr/>
            </p:nvSpPr>
            <p:spPr>
              <a:xfrm>
                <a:off x="4834394" y="3447835"/>
                <a:ext cx="19169321" cy="1524520"/>
              </a:xfrm>
              <a:prstGeom prst="rect">
                <a:avLst/>
              </a:prstGeom>
              <a:noFill/>
            </p:spPr>
            <p:txBody>
              <a:bodyPr wrap="square">
                <a:spAutoFit/>
              </a:bodyPr>
              <a:lstStyle/>
              <a:p>
                <a:r>
                  <a:rPr lang="vi-VN" sz="4400" b="1" dirty="0">
                    <a:effectLst/>
                    <a:latin typeface="Tahoma" panose="020B0604030504040204" pitchFamily="34" charset="0"/>
                    <a:ea typeface="Tahoma" panose="020B0604030504040204" pitchFamily="34" charset="0"/>
                    <a:cs typeface="Tahoma" panose="020B0604030504040204" pitchFamily="34" charset="0"/>
                  </a:rPr>
                  <a:t>Cho hình vuông </a:t>
                </a:r>
                <a14:m>
                  <m:oMath xmlns:m="http://schemas.openxmlformats.org/officeDocument/2006/math">
                    <m:r>
                      <a:rPr lang="en-US" sz="4400" b="1" i="1">
                        <a:effectLst/>
                        <a:latin typeface="Cambria Math" panose="02040503050406030204" pitchFamily="18" charset="0"/>
                        <a:ea typeface="Calibri" panose="020F0502020204030204" pitchFamily="34" charset="0"/>
                        <a:cs typeface="Times New Roman" panose="02020603050405020304" pitchFamily="18" charset="0"/>
                      </a:rPr>
                      <m:t>𝑨𝑩𝑪𝑫</m:t>
                    </m:r>
                  </m:oMath>
                </a14:m>
                <a:r>
                  <a:rPr lang="vi-VN" sz="4400" b="1" dirty="0">
                    <a:effectLst/>
                    <a:latin typeface="Tahoma" panose="020B0604030504040204" pitchFamily="34" charset="0"/>
                    <a:ea typeface="Tahoma" panose="020B0604030504040204" pitchFamily="34" charset="0"/>
                    <a:cs typeface="Tahoma" panose="020B0604030504040204" pitchFamily="34" charset="0"/>
                  </a:rPr>
                  <a:t> với cạnh có độ dài bằng 1. </a:t>
                </a:r>
                <a:endParaRPr lang="en-US" sz="4400" b="1" dirty="0">
                  <a:effectLst/>
                  <a:latin typeface="Tahoma" panose="020B0604030504040204" pitchFamily="34" charset="0"/>
                  <a:ea typeface="Tahoma" panose="020B0604030504040204" pitchFamily="34" charset="0"/>
                  <a:cs typeface="Tahoma" panose="020B0604030504040204" pitchFamily="34" charset="0"/>
                </a:endParaRPr>
              </a:p>
              <a:p>
                <a:r>
                  <a:rPr lang="en-US" sz="4400" b="1" dirty="0" err="1">
                    <a:effectLst/>
                    <a:latin typeface="Tahoma" panose="020B0604030504040204" pitchFamily="34" charset="0"/>
                    <a:ea typeface="Tahoma" panose="020B0604030504040204" pitchFamily="34" charset="0"/>
                    <a:cs typeface="Tahoma" panose="020B0604030504040204" pitchFamily="34" charset="0"/>
                  </a:rPr>
                  <a:t>Tính</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độ</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dài</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các</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vectơ</a:t>
                </a:r>
                <a:r>
                  <a:rPr lang="en-US" sz="4400" b="1"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sz="4400" b="1" i="1">
                            <a:effectLst/>
                            <a:latin typeface="Cambria Math"/>
                          </a:rPr>
                        </m:ctrlPr>
                      </m:accPr>
                      <m:e>
                        <m:r>
                          <a:rPr lang="en-US" sz="4400" b="1" i="1">
                            <a:effectLst/>
                            <a:latin typeface="Cambria Math" panose="02040503050406030204" pitchFamily="18" charset="0"/>
                            <a:ea typeface="Calibri" panose="020F0502020204030204" pitchFamily="34" charset="0"/>
                            <a:cs typeface="Times New Roman" panose="02020603050405020304" pitchFamily="18" charset="0"/>
                          </a:rPr>
                          <m:t>𝑨𝑪</m:t>
                        </m:r>
                      </m:e>
                    </m:acc>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4400" b="1" i="1">
                            <a:effectLst/>
                            <a:latin typeface="Cambria Math"/>
                          </a:rPr>
                        </m:ctrlPr>
                      </m:accPr>
                      <m:e>
                        <m:r>
                          <a:rPr lang="en-US" sz="4400" b="1" i="1">
                            <a:effectLst/>
                            <a:latin typeface="Cambria Math" panose="02040503050406030204" pitchFamily="18" charset="0"/>
                            <a:ea typeface="Calibri" panose="020F0502020204030204" pitchFamily="34" charset="0"/>
                            <a:cs typeface="Times New Roman" panose="02020603050405020304" pitchFamily="18" charset="0"/>
                          </a:rPr>
                          <m:t>𝑪𝑨</m:t>
                        </m:r>
                      </m:e>
                    </m:acc>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4400" b="1" i="1">
                            <a:effectLst/>
                            <a:latin typeface="Cambria Math"/>
                          </a:rPr>
                        </m:ctrlPr>
                      </m:accPr>
                      <m:e>
                        <m:r>
                          <a:rPr lang="en-US" sz="4400" b="1" i="1">
                            <a:effectLst/>
                            <a:latin typeface="Cambria Math" panose="02040503050406030204" pitchFamily="18" charset="0"/>
                            <a:ea typeface="Calibri" panose="020F0502020204030204" pitchFamily="34" charset="0"/>
                            <a:cs typeface="Times New Roman" panose="02020603050405020304" pitchFamily="18" charset="0"/>
                          </a:rPr>
                          <m:t>𝑩𝑫</m:t>
                        </m:r>
                      </m:e>
                    </m:acc>
                  </m:oMath>
                </a14:m>
                <a:endParaRPr lang="en-US" sz="44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40" name="TextBox 39">
                <a:extLst>
                  <a:ext uri="{FF2B5EF4-FFF2-40B4-BE49-F238E27FC236}">
                    <a16:creationId xmlns:a16="http://schemas.microsoft.com/office/drawing/2014/main" id="{E8C68F56-CE3E-42A2-B6B5-DE65F0284758}"/>
                  </a:ext>
                </a:extLst>
              </p:cNvPr>
              <p:cNvSpPr txBox="1">
                <a:spLocks noRot="1" noChangeAspect="1" noMove="1" noResize="1" noEditPoints="1" noAdjustHandles="1" noChangeArrowheads="1" noChangeShapeType="1" noTextEdit="1"/>
              </p:cNvSpPr>
              <p:nvPr/>
            </p:nvSpPr>
            <p:spPr>
              <a:xfrm>
                <a:off x="4834394" y="3447835"/>
                <a:ext cx="19169321" cy="1524520"/>
              </a:xfrm>
              <a:prstGeom prst="rect">
                <a:avLst/>
              </a:prstGeom>
              <a:blipFill>
                <a:blip r:embed="rId5"/>
                <a:stretch>
                  <a:fillRect l="-1272" t="-8800" b="-184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9" name="TextBox 48">
                <a:extLst>
                  <a:ext uri="{FF2B5EF4-FFF2-40B4-BE49-F238E27FC236}">
                    <a16:creationId xmlns="" xmlns:a16="http://schemas.microsoft.com/office/drawing/2014/main" id="{52E67541-1BD9-4E81-BB48-7B373F3B646E}"/>
                  </a:ext>
                </a:extLst>
              </p:cNvPr>
              <p:cNvSpPr txBox="1"/>
              <p:nvPr/>
            </p:nvSpPr>
            <p:spPr>
              <a:xfrm>
                <a:off x="1296415" y="7950535"/>
                <a:ext cx="14434869" cy="3172343"/>
              </a:xfrm>
              <a:prstGeom prst="rect">
                <a:avLst/>
              </a:prstGeom>
              <a:noFill/>
            </p:spPr>
            <p:txBody>
              <a:bodyPr wrap="square">
                <a:spAutoFit/>
              </a:bodyPr>
              <a:lstStyle/>
              <a:p>
                <a:pPr marL="0" marR="0" algn="just">
                  <a:lnSpc>
                    <a:spcPct val="107000"/>
                  </a:lnSpc>
                  <a:spcBef>
                    <a:spcPts val="0"/>
                  </a:spcBef>
                  <a:spcAft>
                    <a:spcPts val="0"/>
                  </a:spcAft>
                </a:pP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Vì</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cạnh</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của</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hình</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vuông</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effectLst/>
                        <a:latin typeface="Cambria Math" panose="02040503050406030204" pitchFamily="18" charset="0"/>
                        <a:ea typeface="Calibri" panose="020F0502020204030204" pitchFamily="34" charset="0"/>
                        <a:cs typeface="Times New Roman" panose="02020603050405020304" pitchFamily="18" charset="0"/>
                      </a:rPr>
                      <m:t>𝑨𝑩𝑪𝑫</m:t>
                    </m:r>
                  </m:oMath>
                </a14:m>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có</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độ</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dài</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bằng</a:t>
                </a:r>
                <a:r>
                  <a:rPr lang="en-US" sz="4400" b="1" dirty="0">
                    <a:effectLst/>
                    <a:latin typeface="Tahoma" panose="020B0604030504040204" pitchFamily="34" charset="0"/>
                    <a:ea typeface="Tahoma" panose="020B0604030504040204" pitchFamily="34" charset="0"/>
                    <a:cs typeface="Tahoma" panose="020B0604030504040204" pitchFamily="34" charset="0"/>
                  </a:rPr>
                  <a:t> 1 </a:t>
                </a:r>
                <a:r>
                  <a:rPr lang="en-US" sz="4400" b="1" dirty="0" err="1">
                    <a:effectLst/>
                    <a:latin typeface="Tahoma" panose="020B0604030504040204" pitchFamily="34" charset="0"/>
                    <a:ea typeface="Tahoma" panose="020B0604030504040204" pitchFamily="34" charset="0"/>
                    <a:cs typeface="Tahoma" panose="020B0604030504040204" pitchFamily="34" charset="0"/>
                  </a:rPr>
                  <a:t>nên</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các</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đường</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chéo</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của</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hình</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vuông</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này</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có</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độ</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dài</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bằng</a:t>
                </a:r>
                <a:r>
                  <a:rPr lang="en-US" sz="4400" b="1"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ad>
                      <m:radPr>
                        <m:degHide m:val="on"/>
                        <m:ctrlPr>
                          <a:rPr lang="en-US" sz="4400" b="1" i="1">
                            <a:effectLst/>
                            <a:latin typeface="Cambria Math"/>
                            <a:ea typeface="Calibri" panose="020F0502020204030204" pitchFamily="34" charset="0"/>
                            <a:cs typeface="Times New Roman" panose="02020603050405020304" pitchFamily="18" charset="0"/>
                          </a:rPr>
                        </m:ctrlPr>
                      </m:radPr>
                      <m:deg/>
                      <m:e>
                        <m:r>
                          <a:rPr lang="en-US" sz="4400" b="1" i="1">
                            <a:effectLst/>
                            <a:latin typeface="Cambria Math" panose="02040503050406030204" pitchFamily="18" charset="0"/>
                            <a:ea typeface="Calibri" panose="020F0502020204030204" pitchFamily="34" charset="0"/>
                            <a:cs typeface="Times New Roman" panose="02020603050405020304" pitchFamily="18" charset="0"/>
                          </a:rPr>
                          <m:t>𝟐</m:t>
                        </m:r>
                      </m:e>
                    </m:rad>
                  </m:oMath>
                </a14:m>
                <a:r>
                  <a:rPr lang="en-US" sz="4400" b="1" dirty="0">
                    <a:effectLst/>
                    <a:latin typeface="Tahoma" panose="020B0604030504040204" pitchFamily="34" charset="0"/>
                    <a:ea typeface="Tahoma" panose="020B0604030504040204" pitchFamily="34" charset="0"/>
                    <a:cs typeface="Tahoma" panose="020B0604030504040204" pitchFamily="34" charset="0"/>
                  </a:rPr>
                  <a:t>.</a:t>
                </a:r>
              </a:p>
              <a:p>
                <a:pPr marL="0" marR="0" algn="just">
                  <a:lnSpc>
                    <a:spcPct val="107000"/>
                  </a:lnSpc>
                  <a:spcBef>
                    <a:spcPts val="0"/>
                  </a:spcBef>
                  <a:spcAft>
                    <a:spcPts val="0"/>
                  </a:spcAft>
                </a:pP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Vậy</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d>
                      <m:dPr>
                        <m:begChr m:val="|"/>
                        <m:endChr m:val="|"/>
                        <m:ctrlPr>
                          <a:rPr lang="en-US" sz="4400" b="1" i="1">
                            <a:effectLst/>
                            <a:latin typeface="Cambria Math"/>
                            <a:ea typeface="Calibri" panose="020F0502020204030204" pitchFamily="34" charset="0"/>
                            <a:cs typeface="Times New Roman" panose="02020603050405020304" pitchFamily="18" charset="0"/>
                          </a:rPr>
                        </m:ctrlPr>
                      </m:dPr>
                      <m:e>
                        <m:acc>
                          <m:accPr>
                            <m:chr m:val="⃗"/>
                            <m:ctrlPr>
                              <a:rPr lang="en-US" sz="4400" b="1" i="1">
                                <a:effectLst/>
                                <a:latin typeface="Cambria Math"/>
                                <a:ea typeface="Calibri" panose="020F0502020204030204" pitchFamily="34" charset="0"/>
                                <a:cs typeface="Times New Roman" panose="02020603050405020304" pitchFamily="18" charset="0"/>
                              </a:rPr>
                            </m:ctrlPr>
                          </m:accPr>
                          <m:e>
                            <m:r>
                              <a:rPr lang="en-US" sz="4400" b="1" i="1">
                                <a:effectLst/>
                                <a:latin typeface="Cambria Math" panose="02040503050406030204" pitchFamily="18" charset="0"/>
                                <a:ea typeface="Calibri" panose="020F0502020204030204" pitchFamily="34" charset="0"/>
                                <a:cs typeface="Times New Roman" panose="02020603050405020304" pitchFamily="18" charset="0"/>
                              </a:rPr>
                              <m:t>𝑨𝑪</m:t>
                            </m:r>
                          </m:e>
                        </m:acc>
                      </m:e>
                    </m:d>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𝑨𝑪</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rad>
                      <m:radPr>
                        <m:degHide m:val="on"/>
                        <m:ctrlPr>
                          <a:rPr lang="en-US" sz="4400" b="1" i="1">
                            <a:effectLst/>
                            <a:latin typeface="Cambria Math"/>
                            <a:ea typeface="Calibri" panose="020F0502020204030204" pitchFamily="34" charset="0"/>
                            <a:cs typeface="Times New Roman" panose="02020603050405020304" pitchFamily="18" charset="0"/>
                          </a:rPr>
                        </m:ctrlPr>
                      </m:radPr>
                      <m:deg/>
                      <m:e>
                        <m:r>
                          <a:rPr lang="en-US" sz="4400" b="1" i="1">
                            <a:effectLst/>
                            <a:latin typeface="Cambria Math" panose="02040503050406030204" pitchFamily="18" charset="0"/>
                            <a:ea typeface="Calibri" panose="020F0502020204030204" pitchFamily="34" charset="0"/>
                            <a:cs typeface="Times New Roman" panose="02020603050405020304" pitchFamily="18" charset="0"/>
                          </a:rPr>
                          <m:t>𝟐</m:t>
                        </m:r>
                      </m:e>
                    </m:rad>
                  </m:oMath>
                </a14:m>
                <a:r>
                  <a:rPr lang="en-US" sz="4400" b="1"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d>
                      <m:dPr>
                        <m:begChr m:val="|"/>
                        <m:endChr m:val="|"/>
                        <m:ctrlPr>
                          <a:rPr lang="en-US" sz="4400" b="1" i="1">
                            <a:effectLst/>
                            <a:latin typeface="Cambria Math"/>
                            <a:ea typeface="Calibri" panose="020F0502020204030204" pitchFamily="34" charset="0"/>
                            <a:cs typeface="Times New Roman" panose="02020603050405020304" pitchFamily="18" charset="0"/>
                          </a:rPr>
                        </m:ctrlPr>
                      </m:dPr>
                      <m:e>
                        <m:acc>
                          <m:accPr>
                            <m:chr m:val="⃗"/>
                            <m:ctrlPr>
                              <a:rPr lang="en-US" sz="4400" b="1" i="1">
                                <a:effectLst/>
                                <a:latin typeface="Cambria Math"/>
                                <a:ea typeface="Calibri" panose="020F0502020204030204" pitchFamily="34" charset="0"/>
                                <a:cs typeface="Times New Roman" panose="02020603050405020304" pitchFamily="18" charset="0"/>
                              </a:rPr>
                            </m:ctrlPr>
                          </m:accPr>
                          <m:e>
                            <m:r>
                              <a:rPr lang="en-US" sz="4400" b="1" i="1">
                                <a:effectLst/>
                                <a:latin typeface="Cambria Math" panose="02040503050406030204" pitchFamily="18" charset="0"/>
                                <a:ea typeface="Calibri" panose="020F0502020204030204" pitchFamily="34" charset="0"/>
                                <a:cs typeface="Times New Roman" panose="02020603050405020304" pitchFamily="18" charset="0"/>
                              </a:rPr>
                              <m:t>𝑪𝑨</m:t>
                            </m:r>
                          </m:e>
                        </m:acc>
                      </m:e>
                    </m:d>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𝑪𝑨</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rad>
                      <m:radPr>
                        <m:degHide m:val="on"/>
                        <m:ctrlPr>
                          <a:rPr lang="en-US" sz="4400" b="1" i="1">
                            <a:effectLst/>
                            <a:latin typeface="Cambria Math"/>
                            <a:ea typeface="Calibri" panose="020F0502020204030204" pitchFamily="34" charset="0"/>
                            <a:cs typeface="Times New Roman" panose="02020603050405020304" pitchFamily="18" charset="0"/>
                          </a:rPr>
                        </m:ctrlPr>
                      </m:radPr>
                      <m:deg/>
                      <m:e>
                        <m:r>
                          <a:rPr lang="en-US" sz="4400" b="1" i="1">
                            <a:effectLst/>
                            <a:latin typeface="Cambria Math" panose="02040503050406030204" pitchFamily="18" charset="0"/>
                            <a:ea typeface="Calibri" panose="020F0502020204030204" pitchFamily="34" charset="0"/>
                            <a:cs typeface="Times New Roman" panose="02020603050405020304" pitchFamily="18" charset="0"/>
                          </a:rPr>
                          <m:t>𝟐</m:t>
                        </m:r>
                      </m:e>
                    </m:rad>
                  </m:oMath>
                </a14:m>
                <a:r>
                  <a:rPr lang="en-US" sz="4400" b="1"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d>
                      <m:dPr>
                        <m:begChr m:val="|"/>
                        <m:endChr m:val="|"/>
                        <m:ctrlPr>
                          <a:rPr lang="en-US" sz="4400" b="1" i="1">
                            <a:effectLst/>
                            <a:latin typeface="Cambria Math"/>
                            <a:ea typeface="Calibri" panose="020F0502020204030204" pitchFamily="34" charset="0"/>
                            <a:cs typeface="Times New Roman" panose="02020603050405020304" pitchFamily="18" charset="0"/>
                          </a:rPr>
                        </m:ctrlPr>
                      </m:dPr>
                      <m:e>
                        <m:acc>
                          <m:accPr>
                            <m:chr m:val="⃗"/>
                            <m:ctrlPr>
                              <a:rPr lang="en-US" sz="4400" b="1" i="1">
                                <a:effectLst/>
                                <a:latin typeface="Cambria Math"/>
                                <a:ea typeface="Calibri" panose="020F0502020204030204" pitchFamily="34" charset="0"/>
                                <a:cs typeface="Times New Roman" panose="02020603050405020304" pitchFamily="18" charset="0"/>
                              </a:rPr>
                            </m:ctrlPr>
                          </m:accPr>
                          <m:e>
                            <m:r>
                              <a:rPr lang="en-US" sz="4400" b="1" i="1">
                                <a:effectLst/>
                                <a:latin typeface="Cambria Math" panose="02040503050406030204" pitchFamily="18" charset="0"/>
                                <a:ea typeface="Calibri" panose="020F0502020204030204" pitchFamily="34" charset="0"/>
                                <a:cs typeface="Times New Roman" panose="02020603050405020304" pitchFamily="18" charset="0"/>
                              </a:rPr>
                              <m:t>𝑩𝑫</m:t>
                            </m:r>
                          </m:e>
                        </m:acc>
                      </m:e>
                    </m:d>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𝑩𝑫</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rad>
                      <m:radPr>
                        <m:degHide m:val="on"/>
                        <m:ctrlPr>
                          <a:rPr lang="en-US" sz="4400" b="1" i="1">
                            <a:effectLst/>
                            <a:latin typeface="Cambria Math"/>
                            <a:ea typeface="Calibri" panose="020F0502020204030204" pitchFamily="34" charset="0"/>
                            <a:cs typeface="Times New Roman" panose="02020603050405020304" pitchFamily="18" charset="0"/>
                          </a:rPr>
                        </m:ctrlPr>
                      </m:radPr>
                      <m:deg/>
                      <m:e>
                        <m:r>
                          <a:rPr lang="en-US" sz="4400" b="1" i="1">
                            <a:effectLst/>
                            <a:latin typeface="Cambria Math" panose="02040503050406030204" pitchFamily="18" charset="0"/>
                            <a:ea typeface="Calibri" panose="020F0502020204030204" pitchFamily="34" charset="0"/>
                            <a:cs typeface="Times New Roman" panose="02020603050405020304" pitchFamily="18" charset="0"/>
                          </a:rPr>
                          <m:t>𝟐</m:t>
                        </m:r>
                      </m:e>
                    </m:rad>
                  </m:oMath>
                </a14:m>
                <a:r>
                  <a:rPr lang="en-US" sz="4400" b="1" dirty="0">
                    <a:effectLst/>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49" name="TextBox 48">
                <a:extLst>
                  <a:ext uri="{FF2B5EF4-FFF2-40B4-BE49-F238E27FC236}">
                    <a16:creationId xmlns:a16="http://schemas.microsoft.com/office/drawing/2014/main" id="{52E67541-1BD9-4E81-BB48-7B373F3B646E}"/>
                  </a:ext>
                </a:extLst>
              </p:cNvPr>
              <p:cNvSpPr txBox="1">
                <a:spLocks noRot="1" noChangeAspect="1" noMove="1" noResize="1" noEditPoints="1" noAdjustHandles="1" noChangeArrowheads="1" noChangeShapeType="1" noTextEdit="1"/>
              </p:cNvSpPr>
              <p:nvPr/>
            </p:nvSpPr>
            <p:spPr>
              <a:xfrm>
                <a:off x="1296415" y="7950535"/>
                <a:ext cx="14434869" cy="3172343"/>
              </a:xfrm>
              <a:prstGeom prst="rect">
                <a:avLst/>
              </a:prstGeom>
              <a:blipFill>
                <a:blip r:embed="rId6"/>
                <a:stretch>
                  <a:fillRect l="-1731" t="-4415" r="-1689" b="-6142"/>
                </a:stretch>
              </a:blipFill>
            </p:spPr>
            <p:txBody>
              <a:bodyPr/>
              <a:lstStyle/>
              <a:p>
                <a:r>
                  <a:rPr lang="en-US">
                    <a:noFill/>
                  </a:rPr>
                  <a:t> </a:t>
                </a:r>
              </a:p>
            </p:txBody>
          </p:sp>
        </mc:Fallback>
      </mc:AlternateContent>
    </p:spTree>
    <p:extLst>
      <p:ext uri="{BB962C8B-B14F-4D97-AF65-F5344CB8AC3E}">
        <p14:creationId xmlns:p14="http://schemas.microsoft.com/office/powerpoint/2010/main" val="236645745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wipe(down)">
                                      <p:cBhvr>
                                        <p:cTn id="12" dur="500"/>
                                        <p:tgtEl>
                                          <p:spTgt spid="4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par>
                                <p:cTn id="18" presetID="22" presetClass="entr" presetSubtype="4" fill="hold" grpId="0" nodeType="withEffect" nodePh="1">
                                  <p:stCondLst>
                                    <p:cond delay="0"/>
                                  </p:stCondLst>
                                  <p:endCondLst>
                                    <p:cond evt="begin" delay="0">
                                      <p:tn val="18"/>
                                    </p:cond>
                                  </p:endCondLst>
                                  <p:childTnLst>
                                    <p:set>
                                      <p:cBhvr>
                                        <p:cTn id="19" dur="1" fill="hold">
                                          <p:stCondLst>
                                            <p:cond delay="0"/>
                                          </p:stCondLst>
                                        </p:cTn>
                                        <p:tgtEl>
                                          <p:spTgt spid="38"/>
                                        </p:tgtEl>
                                        <p:attrNameLst>
                                          <p:attrName>style.visibility</p:attrName>
                                        </p:attrNameLst>
                                      </p:cBhvr>
                                      <p:to>
                                        <p:strVal val="visible"/>
                                      </p:to>
                                    </p:set>
                                    <p:animEffect transition="in" filter="wipe(down)">
                                      <p:cBhvr>
                                        <p:cTn id="20" dur="500"/>
                                        <p:tgtEl>
                                          <p:spTgt spid="38"/>
                                        </p:tgtEl>
                                      </p:cBhvr>
                                    </p:animEffect>
                                  </p:childTnLst>
                                </p:cTn>
                              </p:par>
                              <p:par>
                                <p:cTn id="21" presetID="22" presetClass="entr" presetSubtype="4" fill="hold" grpId="0" nodeType="withEffect" nodePh="1">
                                  <p:stCondLst>
                                    <p:cond delay="0"/>
                                  </p:stCondLst>
                                  <p:endCondLst>
                                    <p:cond evt="begin" delay="0">
                                      <p:tn val="21"/>
                                    </p:cond>
                                  </p:endCondLst>
                                  <p:childTnLst>
                                    <p:set>
                                      <p:cBhvr>
                                        <p:cTn id="22" dur="1" fill="hold">
                                          <p:stCondLst>
                                            <p:cond delay="0"/>
                                          </p:stCondLst>
                                        </p:cTn>
                                        <p:tgtEl>
                                          <p:spTgt spid="44"/>
                                        </p:tgtEl>
                                        <p:attrNameLst>
                                          <p:attrName>style.visibility</p:attrName>
                                        </p:attrNameLst>
                                      </p:cBhvr>
                                      <p:to>
                                        <p:strVal val="visible"/>
                                      </p:to>
                                    </p:set>
                                    <p:animEffect transition="in" filter="wipe(down)">
                                      <p:cBhvr>
                                        <p:cTn id="23" dur="500"/>
                                        <p:tgtEl>
                                          <p:spTgt spid="44"/>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wipe(down)">
                                      <p:cBhvr>
                                        <p:cTn id="26" dur="500"/>
                                        <p:tgtEl>
                                          <p:spTgt spid="45"/>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46"/>
                                        </p:tgtEl>
                                        <p:attrNameLst>
                                          <p:attrName>style.visibility</p:attrName>
                                        </p:attrNameLst>
                                      </p:cBhvr>
                                      <p:to>
                                        <p:strVal val="visible"/>
                                      </p:to>
                                    </p:set>
                                    <p:animEffect transition="in" filter="wipe(down)">
                                      <p:cBhvr>
                                        <p:cTn id="29" dur="500"/>
                                        <p:tgtEl>
                                          <p:spTgt spid="46"/>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47"/>
                                        </p:tgtEl>
                                        <p:attrNameLst>
                                          <p:attrName>style.visibility</p:attrName>
                                        </p:attrNameLst>
                                      </p:cBhvr>
                                      <p:to>
                                        <p:strVal val="visible"/>
                                      </p:to>
                                    </p:set>
                                    <p:animEffect transition="in" filter="wipe(down)">
                                      <p:cBhvr>
                                        <p:cTn id="32" dur="500"/>
                                        <p:tgtEl>
                                          <p:spTgt spid="47"/>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48"/>
                                        </p:tgtEl>
                                        <p:attrNameLst>
                                          <p:attrName>style.visibility</p:attrName>
                                        </p:attrNameLst>
                                      </p:cBhvr>
                                      <p:to>
                                        <p:strVal val="visible"/>
                                      </p:to>
                                    </p:set>
                                    <p:animEffect transition="in" filter="wipe(left)">
                                      <p:cBhvr>
                                        <p:cTn id="37" dur="500"/>
                                        <p:tgtEl>
                                          <p:spTgt spid="48"/>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iterate type="wd">
                                    <p:tmPct val="10000"/>
                                  </p:iterate>
                                  <p:childTnLst>
                                    <p:set>
                                      <p:cBhvr>
                                        <p:cTn id="41" dur="1" fill="hold">
                                          <p:stCondLst>
                                            <p:cond delay="0"/>
                                          </p:stCondLst>
                                        </p:cTn>
                                        <p:tgtEl>
                                          <p:spTgt spid="49">
                                            <p:txEl>
                                              <p:pRg st="0" end="0"/>
                                            </p:txEl>
                                          </p:spTgt>
                                        </p:tgtEl>
                                        <p:attrNameLst>
                                          <p:attrName>style.visibility</p:attrName>
                                        </p:attrNameLst>
                                      </p:cBhvr>
                                      <p:to>
                                        <p:strVal val="visible"/>
                                      </p:to>
                                    </p:set>
                                    <p:animEffect transition="in" filter="wipe(up)">
                                      <p:cBhvr>
                                        <p:cTn id="42" dur="3000"/>
                                        <p:tgtEl>
                                          <p:spTgt spid="49">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nodeType="clickEffect">
                                  <p:stCondLst>
                                    <p:cond delay="0"/>
                                  </p:stCondLst>
                                  <p:iterate type="wd">
                                    <p:tmPct val="10000"/>
                                  </p:iterate>
                                  <p:childTnLst>
                                    <p:set>
                                      <p:cBhvr>
                                        <p:cTn id="46" dur="1" fill="hold">
                                          <p:stCondLst>
                                            <p:cond delay="0"/>
                                          </p:stCondLst>
                                        </p:cTn>
                                        <p:tgtEl>
                                          <p:spTgt spid="49">
                                            <p:txEl>
                                              <p:pRg st="1" end="1"/>
                                            </p:txEl>
                                          </p:spTgt>
                                        </p:tgtEl>
                                        <p:attrNameLst>
                                          <p:attrName>style.visibility</p:attrName>
                                        </p:attrNameLst>
                                      </p:cBhvr>
                                      <p:to>
                                        <p:strVal val="visible"/>
                                      </p:to>
                                    </p:set>
                                    <p:animEffect transition="in" filter="wipe(up)">
                                      <p:cBhvr>
                                        <p:cTn id="47" dur="2000"/>
                                        <p:tgtEl>
                                          <p:spTgt spid="4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44" grpId="0"/>
      <p:bldP spid="45" grpId="0"/>
      <p:bldP spid="46" grpId="0"/>
      <p:bldP spid="47" grpId="0"/>
      <p:bldP spid="4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 xmlns:a16="http://schemas.microsoft.com/office/drawing/2014/main" id="{5D313519-0C89-483D-A08E-CF6067282148}"/>
              </a:ext>
            </a:extLst>
          </p:cNvPr>
          <p:cNvGrpSpPr/>
          <p:nvPr/>
        </p:nvGrpSpPr>
        <p:grpSpPr>
          <a:xfrm>
            <a:off x="0" y="6624417"/>
            <a:ext cx="23847146" cy="6247713"/>
            <a:chOff x="48567" y="4381499"/>
            <a:chExt cx="23004082" cy="6247712"/>
          </a:xfrm>
          <a:solidFill>
            <a:srgbClr val="DAE3F3"/>
          </a:solidFill>
        </p:grpSpPr>
        <p:sp>
          <p:nvSpPr>
            <p:cNvPr id="3" name="Rounded Rectangle 52">
              <a:extLst>
                <a:ext uri="{FF2B5EF4-FFF2-40B4-BE49-F238E27FC236}">
                  <a16:creationId xmlns="" xmlns:a16="http://schemas.microsoft.com/office/drawing/2014/main" id="{5B1AB244-3D78-416D-AEF1-35CC4562B7A3}"/>
                </a:ext>
              </a:extLst>
            </p:cNvPr>
            <p:cNvSpPr/>
            <p:nvPr/>
          </p:nvSpPr>
          <p:spPr>
            <a:xfrm>
              <a:off x="370622" y="4864669"/>
              <a:ext cx="22682027" cy="5764542"/>
            </a:xfrm>
            <a:prstGeom prst="roundRect">
              <a:avLst>
                <a:gd name="adj" fmla="val 2239"/>
              </a:avLst>
            </a:prstGeom>
            <a:grp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5400" b="1" dirty="0">
                  <a:solidFill>
                    <a:prstClr val="black"/>
                  </a:solidFill>
                  <a:latin typeface="Tahoma" panose="020B0604030504040204" pitchFamily="34" charset="0"/>
                  <a:ea typeface="Tahoma" panose="020B0604030504040204" pitchFamily="34" charset="0"/>
                  <a:cs typeface="Tahoma" panose="020B0604030504040204" pitchFamily="34" charset="0"/>
                </a:rPr>
                <a:t>         </a:t>
              </a:r>
              <a:endParaRPr lang="en-US" sz="54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nvGrpSpPr>
            <p:cNvPr id="4" name="Group 3">
              <a:extLst>
                <a:ext uri="{FF2B5EF4-FFF2-40B4-BE49-F238E27FC236}">
                  <a16:creationId xmlns="" xmlns:a16="http://schemas.microsoft.com/office/drawing/2014/main" id="{B6FC852D-338F-4593-BDAE-4432C24EAC82}"/>
                </a:ext>
              </a:extLst>
            </p:cNvPr>
            <p:cNvGrpSpPr/>
            <p:nvPr/>
          </p:nvGrpSpPr>
          <p:grpSpPr>
            <a:xfrm>
              <a:off x="48567" y="4381499"/>
              <a:ext cx="3991940" cy="1079474"/>
              <a:chOff x="410517" y="4648199"/>
              <a:chExt cx="3991940" cy="1079474"/>
            </a:xfrm>
            <a:grpFill/>
          </p:grpSpPr>
          <p:sp>
            <p:nvSpPr>
              <p:cNvPr id="5" name="Freeform 20">
                <a:extLst>
                  <a:ext uri="{FF2B5EF4-FFF2-40B4-BE49-F238E27FC236}">
                    <a16:creationId xmlns="" xmlns:a16="http://schemas.microsoft.com/office/drawing/2014/main" id="{20085AD8-BD87-4A35-B6D4-9AE383128185}"/>
                  </a:ext>
                </a:extLst>
              </p:cNvPr>
              <p:cNvSpPr>
                <a:spLocks/>
              </p:cNvSpPr>
              <p:nvPr/>
            </p:nvSpPr>
            <p:spPr bwMode="auto">
              <a:xfrm rot="16200000" flipV="1">
                <a:off x="2421084" y="3633167"/>
                <a:ext cx="966341" cy="2996405"/>
              </a:xfrm>
              <a:prstGeom prst="round1Rect">
                <a:avLst/>
              </a:prstGeom>
              <a:grp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440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6" name="TextBox 5">
                <a:extLst>
                  <a:ext uri="{FF2B5EF4-FFF2-40B4-BE49-F238E27FC236}">
                    <a16:creationId xmlns="" xmlns:a16="http://schemas.microsoft.com/office/drawing/2014/main" id="{F08C0313-9358-457E-845F-D4B035AC31D3}"/>
                  </a:ext>
                </a:extLst>
              </p:cNvPr>
              <p:cNvSpPr txBox="1"/>
              <p:nvPr/>
            </p:nvSpPr>
            <p:spPr>
              <a:xfrm>
                <a:off x="1406054" y="4732063"/>
                <a:ext cx="2872839" cy="830997"/>
              </a:xfrm>
              <a:prstGeom prst="rect">
                <a:avLst/>
              </a:prstGeom>
              <a:grpFill/>
            </p:spPr>
            <p:txBody>
              <a:bodyPr wrap="square" rtlCol="0">
                <a:spAutoFit/>
              </a:bodyPr>
              <a:lstStyle/>
              <a:p>
                <a:pPr algn="ctr"/>
                <a:r>
                  <a:rPr lang="vi-VN" sz="4800" b="1" dirty="0">
                    <a:solidFill>
                      <a:prstClr val="black"/>
                    </a:solidFill>
                    <a:latin typeface="Tahoma" panose="020B0604030504040204" pitchFamily="34" charset="0"/>
                    <a:ea typeface="Tahoma" panose="020B0604030504040204" pitchFamily="34" charset="0"/>
                    <a:cs typeface="Tahoma" panose="020B0604030504040204" pitchFamily="34" charset="0"/>
                  </a:rPr>
                  <a:t>Bài giải</a:t>
                </a:r>
                <a:endPar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pic>
            <p:nvPicPr>
              <p:cNvPr id="7" name="Picture 6">
                <a:extLst>
                  <a:ext uri="{FF2B5EF4-FFF2-40B4-BE49-F238E27FC236}">
                    <a16:creationId xmlns="" xmlns:a16="http://schemas.microsoft.com/office/drawing/2014/main" id="{AB75B5B9-D442-4C6E-96A9-9A573FE06D9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410517" y="4648200"/>
                <a:ext cx="1058947" cy="1079473"/>
              </a:xfrm>
              <a:prstGeom prst="round2DiagRect">
                <a:avLst>
                  <a:gd name="adj1" fmla="val 27632"/>
                  <a:gd name="adj2" fmla="val 0"/>
                </a:avLst>
              </a:prstGeom>
              <a:grpFill/>
              <a:ln w="38100" cap="sq">
                <a:solidFill>
                  <a:schemeClr val="accent6">
                    <a:lumMod val="50000"/>
                  </a:schemeClr>
                </a:solidFill>
                <a:miter lim="800000"/>
              </a:ln>
              <a:effectLst>
                <a:outerShdw blurRad="254000" algn="tl" rotWithShape="0">
                  <a:srgbClr val="000000">
                    <a:alpha val="43000"/>
                  </a:srgbClr>
                </a:outerShdw>
              </a:effectLst>
            </p:spPr>
          </p:pic>
        </p:grpSp>
      </p:grpSp>
      <p:grpSp>
        <p:nvGrpSpPr>
          <p:cNvPr id="18" name="Group 17">
            <a:extLst>
              <a:ext uri="{FF2B5EF4-FFF2-40B4-BE49-F238E27FC236}">
                <a16:creationId xmlns="" xmlns:a16="http://schemas.microsoft.com/office/drawing/2014/main" id="{8F06450E-ACA8-42F7-B878-4360BA0CBA71}"/>
              </a:ext>
            </a:extLst>
          </p:cNvPr>
          <p:cNvGrpSpPr/>
          <p:nvPr/>
        </p:nvGrpSpPr>
        <p:grpSpPr>
          <a:xfrm>
            <a:off x="141340" y="2895603"/>
            <a:ext cx="23943880" cy="3299502"/>
            <a:chOff x="923003" y="3917552"/>
            <a:chExt cx="23943880" cy="3834556"/>
          </a:xfrm>
        </p:grpSpPr>
        <p:sp>
          <p:nvSpPr>
            <p:cNvPr id="19" name="Rounded Rectangle 41">
              <a:extLst>
                <a:ext uri="{FF2B5EF4-FFF2-40B4-BE49-F238E27FC236}">
                  <a16:creationId xmlns="" xmlns:a16="http://schemas.microsoft.com/office/drawing/2014/main" id="{CC866FB0-B137-49F3-A47E-0B1A18FC432E}"/>
                </a:ext>
              </a:extLst>
            </p:cNvPr>
            <p:cNvSpPr/>
            <p:nvPr/>
          </p:nvSpPr>
          <p:spPr>
            <a:xfrm>
              <a:off x="1272211" y="4426857"/>
              <a:ext cx="23594672" cy="3325251"/>
            </a:xfrm>
            <a:prstGeom prst="roundRect">
              <a:avLst>
                <a:gd name="adj" fmla="val 10158"/>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800" b="1">
                  <a:solidFill>
                    <a:prstClr val="black"/>
                  </a:solidFill>
                  <a:latin typeface="Tahoma" panose="020B0604030504040204" pitchFamily="34" charset="0"/>
                  <a:ea typeface="Tahoma" panose="020B0604030504040204" pitchFamily="34" charset="0"/>
                  <a:cs typeface="Tahoma" panose="020B0604030504040204" pitchFamily="34" charset="0"/>
                </a:rPr>
                <a:t>                          </a:t>
              </a:r>
              <a:endParaRPr lang="en-US" sz="5400" b="1">
                <a:solidFill>
                  <a:prstClr val="black"/>
                </a:solidFill>
                <a:latin typeface="Tahoma" panose="020B0604030504040204" pitchFamily="34" charset="0"/>
                <a:ea typeface="Tahoma" panose="020B0604030504040204" pitchFamily="34" charset="0"/>
                <a:cs typeface="Tahoma" panose="020B0604030504040204" pitchFamily="34" charset="0"/>
              </a:endParaRPr>
            </a:p>
          </p:txBody>
        </p:sp>
        <p:grpSp>
          <p:nvGrpSpPr>
            <p:cNvPr id="20" name="Group 19">
              <a:extLst>
                <a:ext uri="{FF2B5EF4-FFF2-40B4-BE49-F238E27FC236}">
                  <a16:creationId xmlns="" xmlns:a16="http://schemas.microsoft.com/office/drawing/2014/main" id="{61E96746-B33C-4D41-836E-CA7E0074841E}"/>
                </a:ext>
              </a:extLst>
            </p:cNvPr>
            <p:cNvGrpSpPr/>
            <p:nvPr/>
          </p:nvGrpSpPr>
          <p:grpSpPr>
            <a:xfrm>
              <a:off x="923003" y="3917552"/>
              <a:ext cx="5573660" cy="1040476"/>
              <a:chOff x="923003" y="3917552"/>
              <a:chExt cx="5573660" cy="1040476"/>
            </a:xfrm>
          </p:grpSpPr>
          <p:grpSp>
            <p:nvGrpSpPr>
              <p:cNvPr id="21" name="Group 20">
                <a:extLst>
                  <a:ext uri="{FF2B5EF4-FFF2-40B4-BE49-F238E27FC236}">
                    <a16:creationId xmlns="" xmlns:a16="http://schemas.microsoft.com/office/drawing/2014/main" id="{7719E236-B0D7-442E-8A08-3228625765BF}"/>
                  </a:ext>
                </a:extLst>
              </p:cNvPr>
              <p:cNvGrpSpPr/>
              <p:nvPr/>
            </p:nvGrpSpPr>
            <p:grpSpPr>
              <a:xfrm>
                <a:off x="1362044" y="3980438"/>
                <a:ext cx="5134619" cy="898570"/>
                <a:chOff x="2028794" y="4342388"/>
                <a:chExt cx="5134619" cy="898570"/>
              </a:xfrm>
            </p:grpSpPr>
            <p:sp>
              <p:nvSpPr>
                <p:cNvPr id="23" name="Freeform 20">
                  <a:extLst>
                    <a:ext uri="{FF2B5EF4-FFF2-40B4-BE49-F238E27FC236}">
                      <a16:creationId xmlns="" xmlns:a16="http://schemas.microsoft.com/office/drawing/2014/main" id="{B393AAC4-D254-453D-8479-B404D455FFB8}"/>
                    </a:ext>
                  </a:extLst>
                </p:cNvPr>
                <p:cNvSpPr>
                  <a:spLocks/>
                </p:cNvSpPr>
                <p:nvPr/>
              </p:nvSpPr>
              <p:spPr bwMode="auto">
                <a:xfrm rot="5400000">
                  <a:off x="4184765" y="2262309"/>
                  <a:ext cx="822678" cy="5134619"/>
                </a:xfrm>
                <a:prstGeom prst="round2SameRect">
                  <a:avLst>
                    <a:gd name="adj1" fmla="val 19445"/>
                    <a:gd name="adj2" fmla="val 0"/>
                  </a:avLst>
                </a:prstGeom>
                <a:solidFill>
                  <a:srgbClr val="FFF9BC"/>
                </a:solidFill>
                <a:ln w="57150">
                  <a:solidFill>
                    <a:srgbClr val="91720D"/>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24" name="TextBox 23">
                  <a:extLst>
                    <a:ext uri="{FF2B5EF4-FFF2-40B4-BE49-F238E27FC236}">
                      <a16:creationId xmlns="" xmlns:a16="http://schemas.microsoft.com/office/drawing/2014/main" id="{7641E29D-906E-4634-ADED-96B1E8DA8216}"/>
                    </a:ext>
                  </a:extLst>
                </p:cNvPr>
                <p:cNvSpPr txBox="1"/>
                <p:nvPr/>
              </p:nvSpPr>
              <p:spPr>
                <a:xfrm>
                  <a:off x="2466053" y="4342388"/>
                  <a:ext cx="4468760" cy="894216"/>
                </a:xfrm>
                <a:prstGeom prst="rect">
                  <a:avLst/>
                </a:prstGeom>
                <a:noFill/>
              </p:spPr>
              <p:txBody>
                <a:bodyPr wrap="square" rtlCol="0">
                  <a:spAutoFit/>
                </a:bodyPr>
                <a:lstStyle/>
                <a:p>
                  <a:pPr algn="ct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Luyện</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tập</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1.</a:t>
                  </a:r>
                  <a:r>
                    <a:rPr lang="vi-VN"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endPar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grpSp>
          <p:pic>
            <p:nvPicPr>
              <p:cNvPr id="22" name="Picture 21">
                <a:extLst>
                  <a:ext uri="{FF2B5EF4-FFF2-40B4-BE49-F238E27FC236}">
                    <a16:creationId xmlns="" xmlns:a16="http://schemas.microsoft.com/office/drawing/2014/main" id="{6650C43C-37F7-4A87-880E-749F8F15838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923003" y="3917552"/>
                <a:ext cx="1076356" cy="1040476"/>
              </a:xfrm>
              <a:prstGeom prst="round2DiagRect">
                <a:avLst>
                  <a:gd name="adj1" fmla="val 30509"/>
                  <a:gd name="adj2" fmla="val 0"/>
                </a:avLst>
              </a:prstGeom>
              <a:ln w="38100" cap="sq">
                <a:solidFill>
                  <a:srgbClr val="91720D"/>
                </a:solidFill>
                <a:miter lim="800000"/>
              </a:ln>
              <a:effectLst>
                <a:outerShdw blurRad="254000" algn="tl" rotWithShape="0">
                  <a:srgbClr val="000000">
                    <a:alpha val="43000"/>
                  </a:srgbClr>
                </a:outerShdw>
              </a:effectLst>
            </p:spPr>
          </p:pic>
        </p:grpSp>
      </p:grpSp>
      <p:grpSp>
        <p:nvGrpSpPr>
          <p:cNvPr id="32" name="Group 31">
            <a:extLst>
              <a:ext uri="{FF2B5EF4-FFF2-40B4-BE49-F238E27FC236}">
                <a16:creationId xmlns="" xmlns:a16="http://schemas.microsoft.com/office/drawing/2014/main" id="{E718B1F5-EE43-4B60-897A-BD21867EE450}"/>
              </a:ext>
            </a:extLst>
          </p:cNvPr>
          <p:cNvGrpSpPr/>
          <p:nvPr/>
        </p:nvGrpSpPr>
        <p:grpSpPr>
          <a:xfrm>
            <a:off x="-72643" y="1981200"/>
            <a:ext cx="19656043" cy="923330"/>
            <a:chOff x="-288923" y="1892299"/>
            <a:chExt cx="19659598" cy="923329"/>
          </a:xfrm>
        </p:grpSpPr>
        <p:sp>
          <p:nvSpPr>
            <p:cNvPr id="33" name="Rounded Rectangle 2">
              <a:extLst>
                <a:ext uri="{FF2B5EF4-FFF2-40B4-BE49-F238E27FC236}">
                  <a16:creationId xmlns="" xmlns:a16="http://schemas.microsoft.com/office/drawing/2014/main" id="{269CBA1C-D09E-4495-BD00-A2BFE9B6C92B}"/>
                </a:ext>
              </a:extLst>
            </p:cNvPr>
            <p:cNvSpPr/>
            <p:nvPr/>
          </p:nvSpPr>
          <p:spPr>
            <a:xfrm>
              <a:off x="-288923" y="2052547"/>
              <a:ext cx="2130429" cy="657125"/>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34" name="TextBox 33">
              <a:extLst>
                <a:ext uri="{FF2B5EF4-FFF2-40B4-BE49-F238E27FC236}">
                  <a16:creationId xmlns="" xmlns:a16="http://schemas.microsoft.com/office/drawing/2014/main" id="{037CA457-5F11-4914-AEAF-2B272EFA6408}"/>
                </a:ext>
              </a:extLst>
            </p:cNvPr>
            <p:cNvSpPr txBox="1"/>
            <p:nvPr/>
          </p:nvSpPr>
          <p:spPr>
            <a:xfrm>
              <a:off x="1082674" y="1922269"/>
              <a:ext cx="184764" cy="769440"/>
            </a:xfrm>
            <a:prstGeom prst="rect">
              <a:avLst/>
            </a:prstGeom>
            <a:noFill/>
          </p:spPr>
          <p:txBody>
            <a:bodyPr wrap="none" rtlCol="0">
              <a:spAutoFit/>
            </a:bodyPr>
            <a:lstStyle/>
            <a:p>
              <a:endParaRPr lang="en-US" sz="4400" b="1">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35" name="TextBox 34">
              <a:extLst>
                <a:ext uri="{FF2B5EF4-FFF2-40B4-BE49-F238E27FC236}">
                  <a16:creationId xmlns="" xmlns:a16="http://schemas.microsoft.com/office/drawing/2014/main" id="{DC18C383-E706-4201-9A97-CB50DDD490C5}"/>
                </a:ext>
              </a:extLst>
            </p:cNvPr>
            <p:cNvSpPr txBox="1"/>
            <p:nvPr/>
          </p:nvSpPr>
          <p:spPr>
            <a:xfrm>
              <a:off x="2087562" y="1892299"/>
              <a:ext cx="17283113" cy="923329"/>
            </a:xfrm>
            <a:prstGeom prst="rect">
              <a:avLst/>
            </a:prstGeom>
            <a:noFill/>
          </p:spPr>
          <p:txBody>
            <a:bodyPr wrap="square" rtlCol="0">
              <a:spAutoFit/>
            </a:bodyPr>
            <a:lstStyle/>
            <a:p>
              <a:r>
                <a:rPr lang="vi-VN" sz="5400" b="1" dirty="0">
                  <a:solidFill>
                    <a:srgbClr val="145F82"/>
                  </a:solidFill>
                  <a:latin typeface="Tahoma" panose="020B0604030504040204" pitchFamily="34" charset="0"/>
                  <a:ea typeface="Tahoma" panose="020B0604030504040204" pitchFamily="34" charset="0"/>
                  <a:cs typeface="Tahoma" panose="020B0604030504040204" pitchFamily="34" charset="0"/>
                </a:rPr>
                <a:t>KHÁI NIỆM VECTƠ</a:t>
              </a:r>
              <a:endParaRPr lang="en-US" sz="5400" b="1" dirty="0">
                <a:solidFill>
                  <a:srgbClr val="145F82"/>
                </a:solidFill>
                <a:latin typeface="Tahoma" panose="020B0604030504040204" pitchFamily="34" charset="0"/>
                <a:ea typeface="Tahoma" panose="020B0604030504040204" pitchFamily="34" charset="0"/>
                <a:cs typeface="Tahoma" panose="020B0604030504040204" pitchFamily="34" charset="0"/>
              </a:endParaRPr>
            </a:p>
          </p:txBody>
        </p:sp>
      </p:grpSp>
      <p:sp>
        <p:nvSpPr>
          <p:cNvPr id="36" name="TextBox 35">
            <a:extLst>
              <a:ext uri="{FF2B5EF4-FFF2-40B4-BE49-F238E27FC236}">
                <a16:creationId xmlns="" xmlns:a16="http://schemas.microsoft.com/office/drawing/2014/main" id="{234BE95B-A443-4558-9DA1-9F9F7F1CFF1F}"/>
              </a:ext>
            </a:extLst>
          </p:cNvPr>
          <p:cNvSpPr txBox="1"/>
          <p:nvPr/>
        </p:nvSpPr>
        <p:spPr>
          <a:xfrm>
            <a:off x="931893" y="2095033"/>
            <a:ext cx="457177" cy="769441"/>
          </a:xfrm>
          <a:prstGeom prst="rect">
            <a:avLst/>
          </a:prstGeom>
          <a:noFill/>
        </p:spPr>
        <p:txBody>
          <a:bodyPr wrap="none" rtlCol="0">
            <a:spAutoFit/>
          </a:bodyPr>
          <a:lstStyle/>
          <a:p>
            <a:pPr algn="ctr"/>
            <a:r>
              <a:rPr lang="en-US" sz="4400" b="1" dirty="0">
                <a:solidFill>
                  <a:prstClr val="white"/>
                </a:solidFill>
                <a:latin typeface="Tahoma" panose="020B0604030504040204" pitchFamily="34" charset="0"/>
                <a:ea typeface="Tahoma" panose="020B0604030504040204" pitchFamily="34" charset="0"/>
                <a:cs typeface="Tahoma" panose="020B0604030504040204" pitchFamily="34" charset="0"/>
              </a:rPr>
              <a:t>I</a:t>
            </a:r>
          </a:p>
        </p:txBody>
      </p:sp>
      <p:sp>
        <p:nvSpPr>
          <p:cNvPr id="38" name="Rectangle 12">
            <a:extLst>
              <a:ext uri="{FF2B5EF4-FFF2-40B4-BE49-F238E27FC236}">
                <a16:creationId xmlns="" xmlns:a16="http://schemas.microsoft.com/office/drawing/2014/main" id="{3638E8CA-164B-4144-9CE4-E5315B40609B}"/>
              </a:ext>
            </a:extLst>
          </p:cNvPr>
          <p:cNvSpPr>
            <a:spLocks noChangeArrowheads="1"/>
          </p:cNvSpPr>
          <p:nvPr/>
        </p:nvSpPr>
        <p:spPr bwMode="auto">
          <a:xfrm>
            <a:off x="8305800" y="9079320"/>
            <a:ext cx="184731"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44" name="Rectangle 16">
            <a:extLst>
              <a:ext uri="{FF2B5EF4-FFF2-40B4-BE49-F238E27FC236}">
                <a16:creationId xmlns="" xmlns:a16="http://schemas.microsoft.com/office/drawing/2014/main" id="{02F149A9-4EA4-4ACE-9049-54D960E264DA}"/>
              </a:ext>
            </a:extLst>
          </p:cNvPr>
          <p:cNvSpPr>
            <a:spLocks noChangeArrowheads="1"/>
          </p:cNvSpPr>
          <p:nvPr/>
        </p:nvSpPr>
        <p:spPr bwMode="auto">
          <a:xfrm>
            <a:off x="2590800" y="9841319"/>
            <a:ext cx="184731"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47" name="Rectangle 19">
            <a:extLst>
              <a:ext uri="{FF2B5EF4-FFF2-40B4-BE49-F238E27FC236}">
                <a16:creationId xmlns="" xmlns:a16="http://schemas.microsoft.com/office/drawing/2014/main" id="{DEE19000-1C95-4338-B92F-B993CE3EFF5E}"/>
              </a:ext>
            </a:extLst>
          </p:cNvPr>
          <p:cNvSpPr>
            <a:spLocks noChangeArrowheads="1"/>
          </p:cNvSpPr>
          <p:nvPr/>
        </p:nvSpPr>
        <p:spPr bwMode="auto">
          <a:xfrm>
            <a:off x="2590800" y="11289864"/>
            <a:ext cx="239168"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a:t>
            </a:r>
            <a:endParaRPr kumimoji="0" lang="en-US" altLang="en-US" sz="1800" b="0" i="0" u="none" strike="noStrike" cap="none" normalizeH="0" baseline="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000" b="0" i="0" u="none" strike="noStrike" cap="none" normalizeH="0" baseline="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37" name="TextBox 36">
                <a:extLst>
                  <a:ext uri="{FF2B5EF4-FFF2-40B4-BE49-F238E27FC236}">
                    <a16:creationId xmlns="" xmlns:a16="http://schemas.microsoft.com/office/drawing/2014/main" id="{D3C17004-B676-4D42-8658-F6A094D11C97}"/>
                  </a:ext>
                </a:extLst>
              </p:cNvPr>
              <p:cNvSpPr txBox="1"/>
              <p:nvPr/>
            </p:nvSpPr>
            <p:spPr>
              <a:xfrm>
                <a:off x="3029415" y="3921358"/>
                <a:ext cx="20574000" cy="1483868"/>
              </a:xfrm>
              <a:prstGeom prst="rect">
                <a:avLst/>
              </a:prstGeom>
              <a:noFill/>
            </p:spPr>
            <p:txBody>
              <a:bodyPr wrap="square">
                <a:spAutoFit/>
              </a:bodyPr>
              <a:lstStyle/>
              <a:p>
                <a:pPr marL="0" marR="0" algn="just">
                  <a:lnSpc>
                    <a:spcPct val="107000"/>
                  </a:lnSpc>
                  <a:spcBef>
                    <a:spcPts val="0"/>
                  </a:spcBef>
                  <a:spcAft>
                    <a:spcPts val="0"/>
                  </a:spcAft>
                  <a:tabLst>
                    <a:tab pos="2340610" algn="l"/>
                  </a:tabLst>
                </a:pP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Cho tam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giác</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đều</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effectLst/>
                        <a:latin typeface="Cambria Math" panose="02040503050406030204" pitchFamily="18" charset="0"/>
                        <a:ea typeface="Calibri" panose="020F0502020204030204" pitchFamily="34" charset="0"/>
                        <a:cs typeface="Times New Roman" panose="02020603050405020304" pitchFamily="18" charset="0"/>
                      </a:rPr>
                      <m:t>𝑨𝑩𝑪</m:t>
                    </m:r>
                  </m:oMath>
                </a14:m>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với</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cạnh</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có</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độ</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dài</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bằng</a:t>
                </a:r>
                <a:r>
                  <a:rPr lang="en-US" sz="4400" b="1"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effectLst/>
                        <a:latin typeface="Cambria Math" panose="02040503050406030204" pitchFamily="18" charset="0"/>
                        <a:ea typeface="Calibri" panose="020F0502020204030204" pitchFamily="34" charset="0"/>
                        <a:cs typeface="Times New Roman" panose="02020603050405020304" pitchFamily="18" charset="0"/>
                      </a:rPr>
                      <m:t>𝒂</m:t>
                    </m:r>
                  </m:oMath>
                </a14:m>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Hãy</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chỉ</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ra</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các</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vectơ</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có</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độ</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dài</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bằng</a:t>
                </a:r>
                <a:r>
                  <a:rPr lang="en-US" sz="4400" b="1"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effectLst/>
                        <a:latin typeface="Cambria Math" panose="02040503050406030204" pitchFamily="18" charset="0"/>
                        <a:ea typeface="Calibri" panose="020F0502020204030204" pitchFamily="34" charset="0"/>
                        <a:cs typeface="Times New Roman" panose="02020603050405020304" pitchFamily="18" charset="0"/>
                      </a:rPr>
                      <m:t>𝒂</m:t>
                    </m:r>
                  </m:oMath>
                </a14:m>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và</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có</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điểm</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đầu</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điểm</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cuối</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là</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các</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đỉnh</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của</a:t>
                </a:r>
                <a:r>
                  <a:rPr lang="en-US" sz="4400" b="1" dirty="0">
                    <a:effectLst/>
                    <a:latin typeface="Tahoma" panose="020B0604030504040204" pitchFamily="34" charset="0"/>
                    <a:ea typeface="Tahoma" panose="020B0604030504040204" pitchFamily="34" charset="0"/>
                    <a:cs typeface="Tahoma" panose="020B0604030504040204" pitchFamily="34" charset="0"/>
                  </a:rPr>
                  <a:t> tam </a:t>
                </a:r>
                <a:r>
                  <a:rPr lang="en-US" sz="4400" b="1" dirty="0" err="1">
                    <a:effectLst/>
                    <a:latin typeface="Tahoma" panose="020B0604030504040204" pitchFamily="34" charset="0"/>
                    <a:ea typeface="Tahoma" panose="020B0604030504040204" pitchFamily="34" charset="0"/>
                    <a:cs typeface="Tahoma" panose="020B0604030504040204" pitchFamily="34" charset="0"/>
                  </a:rPr>
                  <a:t>giác</a:t>
                </a:r>
                <a:r>
                  <a:rPr lang="en-US" sz="4400" b="1"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effectLst/>
                        <a:latin typeface="Cambria Math" panose="02040503050406030204" pitchFamily="18" charset="0"/>
                        <a:ea typeface="Calibri" panose="020F0502020204030204" pitchFamily="34" charset="0"/>
                        <a:cs typeface="Times New Roman" panose="02020603050405020304" pitchFamily="18" charset="0"/>
                      </a:rPr>
                      <m:t>𝑨𝑩𝑪</m:t>
                    </m:r>
                  </m:oMath>
                </a14:m>
                <a:r>
                  <a:rPr lang="en-US" sz="4400" b="1" dirty="0">
                    <a:effectLst/>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37" name="TextBox 36">
                <a:extLst>
                  <a:ext uri="{FF2B5EF4-FFF2-40B4-BE49-F238E27FC236}">
                    <a16:creationId xmlns:a16="http://schemas.microsoft.com/office/drawing/2014/main" id="{D3C17004-B676-4D42-8658-F6A094D11C97}"/>
                  </a:ext>
                </a:extLst>
              </p:cNvPr>
              <p:cNvSpPr txBox="1">
                <a:spLocks noRot="1" noChangeAspect="1" noMove="1" noResize="1" noEditPoints="1" noAdjustHandles="1" noChangeArrowheads="1" noChangeShapeType="1" noTextEdit="1"/>
              </p:cNvSpPr>
              <p:nvPr/>
            </p:nvSpPr>
            <p:spPr>
              <a:xfrm>
                <a:off x="3029415" y="3921358"/>
                <a:ext cx="20574000" cy="1483868"/>
              </a:xfrm>
              <a:prstGeom prst="rect">
                <a:avLst/>
              </a:prstGeom>
              <a:blipFill>
                <a:blip r:embed="rId4"/>
                <a:stretch>
                  <a:fillRect l="-1215" t="-9426" r="-1185" b="-180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 name="TextBox 38">
                <a:extLst>
                  <a:ext uri="{FF2B5EF4-FFF2-40B4-BE49-F238E27FC236}">
                    <a16:creationId xmlns="" xmlns:a16="http://schemas.microsoft.com/office/drawing/2014/main" id="{11B2AFAF-E468-42AF-AC45-EA49DDA89816}"/>
                  </a:ext>
                </a:extLst>
              </p:cNvPr>
              <p:cNvSpPr txBox="1"/>
              <p:nvPr/>
            </p:nvSpPr>
            <p:spPr>
              <a:xfrm>
                <a:off x="2303412" y="8301767"/>
                <a:ext cx="19202398" cy="1555106"/>
              </a:xfrm>
              <a:prstGeom prst="rect">
                <a:avLst/>
              </a:prstGeom>
              <a:noFill/>
            </p:spPr>
            <p:txBody>
              <a:bodyPr wrap="square">
                <a:spAutoFit/>
              </a:bodyPr>
              <a:lstStyle/>
              <a:p>
                <a:pPr marL="0" marR="0" algn="just">
                  <a:lnSpc>
                    <a:spcPct val="107000"/>
                  </a:lnSpc>
                  <a:spcBef>
                    <a:spcPts val="0"/>
                  </a:spcBef>
                  <a:spcAft>
                    <a:spcPts val="0"/>
                  </a:spcAft>
                  <a:tabLst>
                    <a:tab pos="2340610" algn="l"/>
                  </a:tabLst>
                </a:pP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Các</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vectơ</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có</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độ</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dài</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bằng</a:t>
                </a:r>
                <a:r>
                  <a:rPr lang="en-US" sz="4400" b="1"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effectLst/>
                        <a:latin typeface="Cambria Math" panose="02040503050406030204" pitchFamily="18" charset="0"/>
                        <a:ea typeface="Calibri" panose="020F0502020204030204" pitchFamily="34" charset="0"/>
                        <a:cs typeface="Times New Roman" panose="02020603050405020304" pitchFamily="18" charset="0"/>
                      </a:rPr>
                      <m:t>𝒂</m:t>
                    </m:r>
                  </m:oMath>
                </a14:m>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và</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có</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điểm</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đầu</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điểm</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cuối</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là</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các</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đỉnh</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của</a:t>
                </a:r>
                <a:r>
                  <a:rPr lang="en-US" sz="4400" b="1" dirty="0">
                    <a:effectLst/>
                    <a:latin typeface="Tahoma" panose="020B0604030504040204" pitchFamily="34" charset="0"/>
                    <a:ea typeface="Tahoma" panose="020B0604030504040204" pitchFamily="34" charset="0"/>
                    <a:cs typeface="Tahoma" panose="020B0604030504040204" pitchFamily="34" charset="0"/>
                  </a:rPr>
                  <a:t> tam </a:t>
                </a:r>
                <a:r>
                  <a:rPr lang="en-US" sz="4400" b="1" dirty="0" err="1">
                    <a:effectLst/>
                    <a:latin typeface="Tahoma" panose="020B0604030504040204" pitchFamily="34" charset="0"/>
                    <a:ea typeface="Tahoma" panose="020B0604030504040204" pitchFamily="34" charset="0"/>
                    <a:cs typeface="Tahoma" panose="020B0604030504040204" pitchFamily="34" charset="0"/>
                  </a:rPr>
                  <a:t>giác</a:t>
                </a:r>
                <a:r>
                  <a:rPr lang="en-US" sz="4400" b="1"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effectLst/>
                        <a:latin typeface="Cambria Math" panose="02040503050406030204" pitchFamily="18" charset="0"/>
                        <a:ea typeface="Calibri" panose="020F0502020204030204" pitchFamily="34" charset="0"/>
                        <a:cs typeface="Times New Roman" panose="02020603050405020304" pitchFamily="18" charset="0"/>
                      </a:rPr>
                      <m:t>𝑨𝑩𝑪</m:t>
                    </m:r>
                  </m:oMath>
                </a14:m>
                <a:r>
                  <a:rPr lang="en-US" sz="4400" b="1" dirty="0">
                    <a:effectLst/>
                    <a:latin typeface="Tahoma" panose="020B0604030504040204" pitchFamily="34" charset="0"/>
                    <a:ea typeface="Tahoma" panose="020B0604030504040204" pitchFamily="34" charset="0"/>
                    <a:cs typeface="Tahoma" panose="020B0604030504040204" pitchFamily="34" charset="0"/>
                  </a:rPr>
                  <a:t> là:</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sz="4400" b="1" i="1">
                            <a:effectLst/>
                            <a:latin typeface="Cambria Math"/>
                            <a:ea typeface="Calibri" panose="020F0502020204030204" pitchFamily="34" charset="0"/>
                            <a:cs typeface="Times New Roman" panose="02020603050405020304" pitchFamily="18" charset="0"/>
                          </a:rPr>
                        </m:ctrlPr>
                      </m:accPr>
                      <m:e>
                        <m:r>
                          <a:rPr lang="en-US" sz="4400" b="1" i="1">
                            <a:effectLst/>
                            <a:latin typeface="Cambria Math" panose="02040503050406030204" pitchFamily="18" charset="0"/>
                            <a:ea typeface="Calibri" panose="020F0502020204030204" pitchFamily="34" charset="0"/>
                            <a:cs typeface="Times New Roman" panose="02020603050405020304" pitchFamily="18" charset="0"/>
                          </a:rPr>
                          <m:t>𝑨𝑩</m:t>
                        </m:r>
                      </m:e>
                    </m:acc>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4400" b="1" i="1">
                            <a:effectLst/>
                            <a:latin typeface="Cambria Math"/>
                            <a:ea typeface="Calibri" panose="020F0502020204030204" pitchFamily="34" charset="0"/>
                            <a:cs typeface="Times New Roman" panose="02020603050405020304" pitchFamily="18" charset="0"/>
                          </a:rPr>
                        </m:ctrlPr>
                      </m:accPr>
                      <m:e>
                        <m:r>
                          <a:rPr lang="en-US" sz="4400" b="1" i="1">
                            <a:effectLst/>
                            <a:latin typeface="Cambria Math" panose="02040503050406030204" pitchFamily="18" charset="0"/>
                            <a:ea typeface="Calibri" panose="020F0502020204030204" pitchFamily="34" charset="0"/>
                            <a:cs typeface="Times New Roman" panose="02020603050405020304" pitchFamily="18" charset="0"/>
                          </a:rPr>
                          <m:t>𝑨𝑪</m:t>
                        </m:r>
                      </m:e>
                    </m:acc>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4400" b="1" i="1">
                            <a:effectLst/>
                            <a:latin typeface="Cambria Math"/>
                            <a:ea typeface="Calibri" panose="020F0502020204030204" pitchFamily="34" charset="0"/>
                            <a:cs typeface="Times New Roman" panose="02020603050405020304" pitchFamily="18" charset="0"/>
                          </a:rPr>
                        </m:ctrlPr>
                      </m:accPr>
                      <m:e>
                        <m:r>
                          <a:rPr lang="en-US" sz="4400" b="1" i="1">
                            <a:effectLst/>
                            <a:latin typeface="Cambria Math" panose="02040503050406030204" pitchFamily="18" charset="0"/>
                            <a:ea typeface="Calibri" panose="020F0502020204030204" pitchFamily="34" charset="0"/>
                            <a:cs typeface="Times New Roman" panose="02020603050405020304" pitchFamily="18" charset="0"/>
                          </a:rPr>
                          <m:t>𝑩𝑪</m:t>
                        </m:r>
                      </m:e>
                    </m:acc>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4400" b="1" i="1">
                            <a:effectLst/>
                            <a:latin typeface="Cambria Math"/>
                            <a:ea typeface="Calibri" panose="020F0502020204030204" pitchFamily="34" charset="0"/>
                            <a:cs typeface="Times New Roman" panose="02020603050405020304" pitchFamily="18" charset="0"/>
                          </a:rPr>
                        </m:ctrlPr>
                      </m:accPr>
                      <m:e>
                        <m:r>
                          <a:rPr lang="en-US" sz="4400" b="1" i="1">
                            <a:effectLst/>
                            <a:latin typeface="Cambria Math" panose="02040503050406030204" pitchFamily="18" charset="0"/>
                            <a:ea typeface="Calibri" panose="020F0502020204030204" pitchFamily="34" charset="0"/>
                            <a:cs typeface="Times New Roman" panose="02020603050405020304" pitchFamily="18" charset="0"/>
                          </a:rPr>
                          <m:t>𝑩𝑨</m:t>
                        </m:r>
                      </m:e>
                    </m:acc>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4400" b="1" i="1">
                            <a:effectLst/>
                            <a:latin typeface="Cambria Math"/>
                            <a:ea typeface="Calibri" panose="020F0502020204030204" pitchFamily="34" charset="0"/>
                            <a:cs typeface="Times New Roman" panose="02020603050405020304" pitchFamily="18" charset="0"/>
                          </a:rPr>
                        </m:ctrlPr>
                      </m:accPr>
                      <m:e>
                        <m:r>
                          <a:rPr lang="en-US" sz="4400" b="1" i="1">
                            <a:effectLst/>
                            <a:latin typeface="Cambria Math" panose="02040503050406030204" pitchFamily="18" charset="0"/>
                            <a:ea typeface="Calibri" panose="020F0502020204030204" pitchFamily="34" charset="0"/>
                            <a:cs typeface="Times New Roman" panose="02020603050405020304" pitchFamily="18" charset="0"/>
                          </a:rPr>
                          <m:t>𝑪𝑨</m:t>
                        </m:r>
                      </m:e>
                    </m:acc>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4400" b="1" i="1">
                            <a:effectLst/>
                            <a:latin typeface="Cambria Math"/>
                            <a:ea typeface="Calibri" panose="020F0502020204030204" pitchFamily="34" charset="0"/>
                            <a:cs typeface="Times New Roman" panose="02020603050405020304" pitchFamily="18" charset="0"/>
                          </a:rPr>
                        </m:ctrlPr>
                      </m:accPr>
                      <m:e>
                        <m:r>
                          <a:rPr lang="en-US" sz="4400" b="1" i="1">
                            <a:effectLst/>
                            <a:latin typeface="Cambria Math" panose="02040503050406030204" pitchFamily="18" charset="0"/>
                            <a:ea typeface="Calibri" panose="020F0502020204030204" pitchFamily="34" charset="0"/>
                            <a:cs typeface="Times New Roman" panose="02020603050405020304" pitchFamily="18" charset="0"/>
                          </a:rPr>
                          <m:t>𝑪𝑩</m:t>
                        </m:r>
                      </m:e>
                    </m:acc>
                  </m:oMath>
                </a14:m>
                <a:r>
                  <a:rPr lang="en-US" sz="4400" b="1" dirty="0">
                    <a:effectLst/>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39" name="TextBox 38">
                <a:extLst>
                  <a:ext uri="{FF2B5EF4-FFF2-40B4-BE49-F238E27FC236}">
                    <a16:creationId xmlns:a16="http://schemas.microsoft.com/office/drawing/2014/main" id="{11B2AFAF-E468-42AF-AC45-EA49DDA89816}"/>
                  </a:ext>
                </a:extLst>
              </p:cNvPr>
              <p:cNvSpPr txBox="1">
                <a:spLocks noRot="1" noChangeAspect="1" noMove="1" noResize="1" noEditPoints="1" noAdjustHandles="1" noChangeArrowheads="1" noChangeShapeType="1" noTextEdit="1"/>
              </p:cNvSpPr>
              <p:nvPr/>
            </p:nvSpPr>
            <p:spPr>
              <a:xfrm>
                <a:off x="2303412" y="8301767"/>
                <a:ext cx="19202398" cy="1555106"/>
              </a:xfrm>
              <a:prstGeom prst="rect">
                <a:avLst/>
              </a:prstGeom>
              <a:blipFill>
                <a:blip r:embed="rId5"/>
                <a:stretch>
                  <a:fillRect l="-1302" t="-9412" r="-1270" b="-17255"/>
                </a:stretch>
              </a:blipFill>
            </p:spPr>
            <p:txBody>
              <a:bodyPr/>
              <a:lstStyle/>
              <a:p>
                <a:r>
                  <a:rPr lang="en-US">
                    <a:noFill/>
                  </a:rPr>
                  <a:t> </a:t>
                </a:r>
              </a:p>
            </p:txBody>
          </p:sp>
        </mc:Fallback>
      </mc:AlternateContent>
    </p:spTree>
    <p:extLst>
      <p:ext uri="{BB962C8B-B14F-4D97-AF65-F5344CB8AC3E}">
        <p14:creationId xmlns:p14="http://schemas.microsoft.com/office/powerpoint/2010/main" val="142758059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iterate type="wd">
                                    <p:tmPct val="10000"/>
                                  </p:iterate>
                                  <p:childTnLst>
                                    <p:set>
                                      <p:cBhvr>
                                        <p:cTn id="6" dur="1" fill="hold">
                                          <p:stCondLst>
                                            <p:cond delay="0"/>
                                          </p:stCondLst>
                                        </p:cTn>
                                        <p:tgtEl>
                                          <p:spTgt spid="37"/>
                                        </p:tgtEl>
                                        <p:attrNameLst>
                                          <p:attrName>style.visibility</p:attrName>
                                        </p:attrNameLst>
                                      </p:cBhvr>
                                      <p:to>
                                        <p:strVal val="visible"/>
                                      </p:to>
                                    </p:set>
                                    <p:animEffect transition="in" filter="wipe(up)">
                                      <p:cBhvr>
                                        <p:cTn id="7" dur="2000"/>
                                        <p:tgtEl>
                                          <p:spTgt spid="3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nodePh="1">
                                  <p:stCondLst>
                                    <p:cond delay="0"/>
                                  </p:stCondLst>
                                  <p:endCondLst>
                                    <p:cond evt="begin" delay="0">
                                      <p:tn val="15"/>
                                    </p:cond>
                                  </p:endCondLst>
                                  <p:childTnLst>
                                    <p:set>
                                      <p:cBhvr>
                                        <p:cTn id="16" dur="1" fill="hold">
                                          <p:stCondLst>
                                            <p:cond delay="0"/>
                                          </p:stCondLst>
                                        </p:cTn>
                                        <p:tgtEl>
                                          <p:spTgt spid="44"/>
                                        </p:tgtEl>
                                        <p:attrNameLst>
                                          <p:attrName>style.visibility</p:attrName>
                                        </p:attrNameLst>
                                      </p:cBhvr>
                                      <p:to>
                                        <p:strVal val="visible"/>
                                      </p:to>
                                    </p:set>
                                    <p:animEffect transition="in" filter="fade">
                                      <p:cBhvr>
                                        <p:cTn id="17" dur="1000"/>
                                        <p:tgtEl>
                                          <p:spTgt spid="44"/>
                                        </p:tgtEl>
                                      </p:cBhvr>
                                    </p:animEffect>
                                    <p:anim calcmode="lin" valueType="num">
                                      <p:cBhvr>
                                        <p:cTn id="18" dur="1000" fill="hold"/>
                                        <p:tgtEl>
                                          <p:spTgt spid="44"/>
                                        </p:tgtEl>
                                        <p:attrNameLst>
                                          <p:attrName>ppt_x</p:attrName>
                                        </p:attrNameLst>
                                      </p:cBhvr>
                                      <p:tavLst>
                                        <p:tav tm="0">
                                          <p:val>
                                            <p:strVal val="#ppt_x"/>
                                          </p:val>
                                        </p:tav>
                                        <p:tav tm="100000">
                                          <p:val>
                                            <p:strVal val="#ppt_x"/>
                                          </p:val>
                                        </p:tav>
                                      </p:tavLst>
                                    </p:anim>
                                    <p:anim calcmode="lin" valueType="num">
                                      <p:cBhvr>
                                        <p:cTn id="19"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grpId="0" nodeType="clickEffect">
                                  <p:stCondLst>
                                    <p:cond delay="0"/>
                                  </p:stCondLst>
                                  <p:iterate type="wd">
                                    <p:tmPct val="10000"/>
                                  </p:iterate>
                                  <p:childTnLst>
                                    <p:set>
                                      <p:cBhvr>
                                        <p:cTn id="23" dur="1" fill="hold">
                                          <p:stCondLst>
                                            <p:cond delay="0"/>
                                          </p:stCondLst>
                                        </p:cTn>
                                        <p:tgtEl>
                                          <p:spTgt spid="39"/>
                                        </p:tgtEl>
                                        <p:attrNameLst>
                                          <p:attrName>style.visibility</p:attrName>
                                        </p:attrNameLst>
                                      </p:cBhvr>
                                      <p:to>
                                        <p:strVal val="visible"/>
                                      </p:to>
                                    </p:set>
                                    <p:animEffect transition="in" filter="wipe(up)">
                                      <p:cBhvr>
                                        <p:cTn id="24" dur="20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37" grpId="0"/>
      <p:bldP spid="3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oup 31">
            <a:extLst>
              <a:ext uri="{FF2B5EF4-FFF2-40B4-BE49-F238E27FC236}">
                <a16:creationId xmlns="" xmlns:a16="http://schemas.microsoft.com/office/drawing/2014/main" id="{41D9E673-1023-41EB-BBA1-91755744EB14}"/>
              </a:ext>
            </a:extLst>
          </p:cNvPr>
          <p:cNvGrpSpPr/>
          <p:nvPr/>
        </p:nvGrpSpPr>
        <p:grpSpPr>
          <a:xfrm>
            <a:off x="-72643" y="2064603"/>
            <a:ext cx="21561043" cy="830997"/>
            <a:chOff x="-288923" y="1975702"/>
            <a:chExt cx="21564943" cy="830996"/>
          </a:xfrm>
        </p:grpSpPr>
        <p:sp>
          <p:nvSpPr>
            <p:cNvPr id="33" name="Rounded Rectangle 2">
              <a:extLst>
                <a:ext uri="{FF2B5EF4-FFF2-40B4-BE49-F238E27FC236}">
                  <a16:creationId xmlns="" xmlns:a16="http://schemas.microsoft.com/office/drawing/2014/main" id="{49E8CB22-AA2B-4D95-B5BC-BF713C5319ED}"/>
                </a:ext>
              </a:extLst>
            </p:cNvPr>
            <p:cNvSpPr/>
            <p:nvPr/>
          </p:nvSpPr>
          <p:spPr>
            <a:xfrm>
              <a:off x="-288923" y="2052547"/>
              <a:ext cx="2130429" cy="657125"/>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prstClr val="white"/>
                  </a:solidFill>
                  <a:latin typeface="Tahoma" panose="020B0604030504040204" pitchFamily="34" charset="0"/>
                  <a:ea typeface="Tahoma" panose="020B0604030504040204" pitchFamily="34" charset="0"/>
                  <a:cs typeface="Tahoma" panose="020B0604030504040204" pitchFamily="34" charset="0"/>
                </a:rPr>
                <a:t>II</a:t>
              </a:r>
            </a:p>
          </p:txBody>
        </p:sp>
        <p:sp>
          <p:nvSpPr>
            <p:cNvPr id="35" name="TextBox 34">
              <a:extLst>
                <a:ext uri="{FF2B5EF4-FFF2-40B4-BE49-F238E27FC236}">
                  <a16:creationId xmlns="" xmlns:a16="http://schemas.microsoft.com/office/drawing/2014/main" id="{9A70EBAC-3BBB-4F06-A851-6E16F9BE36D3}"/>
                </a:ext>
              </a:extLst>
            </p:cNvPr>
            <p:cNvSpPr txBox="1"/>
            <p:nvPr/>
          </p:nvSpPr>
          <p:spPr>
            <a:xfrm>
              <a:off x="2087562" y="1975702"/>
              <a:ext cx="19188458" cy="830996"/>
            </a:xfrm>
            <a:prstGeom prst="rect">
              <a:avLst/>
            </a:prstGeom>
            <a:noFill/>
          </p:spPr>
          <p:txBody>
            <a:bodyPr wrap="square" rtlCol="0">
              <a:spAutoFit/>
            </a:bodyPr>
            <a:lstStyle/>
            <a:p>
              <a:r>
                <a:rPr lang="vi-VN" sz="4800" b="1" dirty="0">
                  <a:solidFill>
                    <a:srgbClr val="145F82"/>
                  </a:solidFill>
                  <a:latin typeface="Tahoma" panose="020B0604030504040204" pitchFamily="34" charset="0"/>
                  <a:ea typeface="Tahoma" panose="020B0604030504040204" pitchFamily="34" charset="0"/>
                  <a:cs typeface="Tahoma" panose="020B0604030504040204" pitchFamily="34" charset="0"/>
                </a:rPr>
                <a:t>HAI VECTƠ CÙNG PHƯƠNG, CÙNG HƯỚNG, BẰNG NHAU</a:t>
              </a:r>
              <a:endParaRPr lang="en-US" sz="4800" b="1" dirty="0">
                <a:solidFill>
                  <a:srgbClr val="145F82"/>
                </a:solidFill>
                <a:latin typeface="Tahoma" panose="020B0604030504040204" pitchFamily="34" charset="0"/>
                <a:ea typeface="Tahoma" panose="020B0604030504040204" pitchFamily="34" charset="0"/>
                <a:cs typeface="Tahoma" panose="020B0604030504040204" pitchFamily="34" charset="0"/>
              </a:endParaRPr>
            </a:p>
          </p:txBody>
        </p:sp>
      </p:grpSp>
      <p:sp>
        <p:nvSpPr>
          <p:cNvPr id="29" name="Content Placeholder 2">
            <a:extLst>
              <a:ext uri="{FF2B5EF4-FFF2-40B4-BE49-F238E27FC236}">
                <a16:creationId xmlns="" xmlns:a16="http://schemas.microsoft.com/office/drawing/2014/main" id="{374DDC8A-6A43-4676-BD94-59D0D7A7AA63}"/>
              </a:ext>
            </a:extLst>
          </p:cNvPr>
          <p:cNvSpPr txBox="1">
            <a:spLocks/>
          </p:cNvSpPr>
          <p:nvPr/>
        </p:nvSpPr>
        <p:spPr>
          <a:xfrm>
            <a:off x="533400" y="3429000"/>
            <a:ext cx="23088600" cy="9906000"/>
          </a:xfrm>
          <a:prstGeom prst="rect">
            <a:avLst/>
          </a:prstGeom>
          <a:solidFill>
            <a:srgbClr val="D6F7FE"/>
          </a:solidFill>
          <a:ln w="57150">
            <a:solidFill>
              <a:schemeClr val="tx1"/>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r>
              <a:rPr lang="vi-VN" sz="4400" b="1" dirty="0">
                <a:solidFill>
                  <a:srgbClr val="FF0000"/>
                </a:solidFill>
                <a:latin typeface="Tahoma" panose="020B0604030504040204" pitchFamily="34" charset="0"/>
                <a:ea typeface="Tahoma" panose="020B0604030504040204" pitchFamily="34" charset="0"/>
                <a:cs typeface="Tahoma" panose="020B0604030504040204" pitchFamily="34" charset="0"/>
              </a:rPr>
              <a:t>HĐ2:</a:t>
            </a:r>
            <a:r>
              <a:rPr lang="vi-VN" sz="4400" dirty="0">
                <a:latin typeface="Tahoma" panose="020B0604030504040204" pitchFamily="34" charset="0"/>
                <a:ea typeface="Tahoma" panose="020B0604030504040204" pitchFamily="34" charset="0"/>
                <a:cs typeface="Tahoma" panose="020B0604030504040204" pitchFamily="34" charset="0"/>
              </a:rPr>
              <a:t>  </a:t>
            </a:r>
            <a:r>
              <a:rPr lang="vi-VN" sz="4400" b="1" dirty="0">
                <a:latin typeface="Tahoma" panose="020B0604030504040204" pitchFamily="34" charset="0"/>
                <a:ea typeface="Tahoma" panose="020B0604030504040204" pitchFamily="34" charset="0"/>
                <a:cs typeface="Tahoma" panose="020B0604030504040204" pitchFamily="34" charset="0"/>
              </a:rPr>
              <a:t>Quan sát các làn đường trong hình 4.5 và cho biết những nhận xét nào sau đây là đúng.</a:t>
            </a:r>
          </a:p>
          <a:p>
            <a:pPr marL="0" indent="0">
              <a:buNone/>
            </a:pPr>
            <a:r>
              <a:rPr lang="vi-VN" sz="4400" b="1" dirty="0">
                <a:latin typeface="Tahoma" panose="020B0604030504040204" pitchFamily="34" charset="0"/>
                <a:ea typeface="Tahoma" panose="020B0604030504040204" pitchFamily="34" charset="0"/>
                <a:cs typeface="Tahoma" panose="020B0604030504040204" pitchFamily="34" charset="0"/>
              </a:rPr>
              <a:t>a) Các làn đường song song với nhau.</a:t>
            </a:r>
          </a:p>
          <a:p>
            <a:pPr marL="0" indent="0">
              <a:buNone/>
            </a:pPr>
            <a:r>
              <a:rPr lang="vi-VN" sz="4400" b="1" dirty="0">
                <a:latin typeface="Tahoma" panose="020B0604030504040204" pitchFamily="34" charset="0"/>
                <a:ea typeface="Tahoma" panose="020B0604030504040204" pitchFamily="34" charset="0"/>
                <a:cs typeface="Tahoma" panose="020B0604030504040204" pitchFamily="34" charset="0"/>
              </a:rPr>
              <a:t>b) Các xe chạy theo cùng một hướng.</a:t>
            </a:r>
          </a:p>
          <a:p>
            <a:pPr marL="0" indent="0">
              <a:buNone/>
            </a:pPr>
            <a:r>
              <a:rPr lang="vi-VN" sz="4400" b="1" dirty="0">
                <a:latin typeface="Tahoma" panose="020B0604030504040204" pitchFamily="34" charset="0"/>
                <a:ea typeface="Tahoma" panose="020B0604030504040204" pitchFamily="34" charset="0"/>
                <a:cs typeface="Tahoma" panose="020B0604030504040204" pitchFamily="34" charset="0"/>
              </a:rPr>
              <a:t>c) Hai </a:t>
            </a:r>
            <a:r>
              <a:rPr lang="en-US" sz="4400" b="1" dirty="0">
                <a:latin typeface="Tahoma" panose="020B0604030504040204" pitchFamily="34" charset="0"/>
                <a:ea typeface="Tahoma" panose="020B0604030504040204" pitchFamily="34" charset="0"/>
                <a:cs typeface="Tahoma" panose="020B0604030504040204" pitchFamily="34" charset="0"/>
              </a:rPr>
              <a:t>x</a:t>
            </a:r>
            <a:r>
              <a:rPr lang="vi-VN" sz="4400" b="1" dirty="0">
                <a:latin typeface="Tahoma" panose="020B0604030504040204" pitchFamily="34" charset="0"/>
                <a:ea typeface="Tahoma" panose="020B0604030504040204" pitchFamily="34" charset="0"/>
                <a:cs typeface="Tahoma" panose="020B0604030504040204" pitchFamily="34" charset="0"/>
              </a:rPr>
              <a:t>e bất kì đ</a:t>
            </a:r>
            <a:r>
              <a:rPr lang="en-US" sz="4400" b="1" dirty="0" err="1">
                <a:latin typeface="Tahoma" panose="020B0604030504040204" pitchFamily="34" charset="0"/>
                <a:ea typeface="Tahoma" panose="020B0604030504040204" pitchFamily="34" charset="0"/>
                <a:cs typeface="Tahoma" panose="020B0604030504040204" pitchFamily="34" charset="0"/>
              </a:rPr>
              <a:t>ều</a:t>
            </a:r>
            <a:r>
              <a:rPr lang="vi-VN" sz="4400" b="1" dirty="0">
                <a:latin typeface="Tahoma" panose="020B0604030504040204" pitchFamily="34" charset="0"/>
                <a:ea typeface="Tahoma" panose="020B0604030504040204" pitchFamily="34" charset="0"/>
                <a:cs typeface="Tahoma" panose="020B0604030504040204" pitchFamily="34" charset="0"/>
              </a:rPr>
              <a:t> chạy theo cùng một hướng</a:t>
            </a:r>
            <a:r>
              <a:rPr lang="en-US" sz="4400" b="1" dirty="0">
                <a:latin typeface="Tahoma" panose="020B0604030504040204" pitchFamily="34" charset="0"/>
                <a:ea typeface="Tahoma" panose="020B0604030504040204" pitchFamily="34" charset="0"/>
                <a:cs typeface="Tahoma" panose="020B0604030504040204" pitchFamily="34" charset="0"/>
              </a:rPr>
              <a:t> </a:t>
            </a:r>
            <a:r>
              <a:rPr lang="vi-VN" sz="4400" b="1" dirty="0">
                <a:latin typeface="Tahoma" panose="020B0604030504040204" pitchFamily="34" charset="0"/>
                <a:ea typeface="Tahoma" panose="020B0604030504040204" pitchFamily="34" charset="0"/>
                <a:cs typeface="Tahoma" panose="020B0604030504040204" pitchFamily="34" charset="0"/>
              </a:rPr>
              <a:t>hoặc</a:t>
            </a:r>
            <a:endParaRPr lang="en-US" sz="4400" b="1"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vi-VN" sz="4400" b="1" dirty="0">
                <a:latin typeface="Tahoma" panose="020B0604030504040204" pitchFamily="34" charset="0"/>
                <a:ea typeface="Tahoma" panose="020B0604030504040204" pitchFamily="34" charset="0"/>
                <a:cs typeface="Tahoma" panose="020B0604030504040204" pitchFamily="34" charset="0"/>
              </a:rPr>
              <a:t> hai</a:t>
            </a:r>
            <a:r>
              <a:rPr lang="en-US" sz="4400" b="1" dirty="0">
                <a:latin typeface="Tahoma" panose="020B0604030504040204" pitchFamily="34" charset="0"/>
                <a:ea typeface="Tahoma" panose="020B0604030504040204" pitchFamily="34" charset="0"/>
                <a:cs typeface="Tahoma" panose="020B0604030504040204" pitchFamily="34" charset="0"/>
              </a:rPr>
              <a:t> </a:t>
            </a:r>
            <a:r>
              <a:rPr lang="vi-VN" sz="4400" b="1" dirty="0">
                <a:latin typeface="Tahoma" panose="020B0604030504040204" pitchFamily="34" charset="0"/>
                <a:ea typeface="Tahoma" panose="020B0604030504040204" pitchFamily="34" charset="0"/>
                <a:cs typeface="Tahoma" panose="020B0604030504040204" pitchFamily="34" charset="0"/>
              </a:rPr>
              <a:t>hướng ngược nhau.</a:t>
            </a:r>
            <a:endParaRPr lang="en-US" sz="4400" b="1"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vi-VN" sz="4400" b="1" dirty="0">
                <a:solidFill>
                  <a:srgbClr val="FF0000"/>
                </a:solidFill>
                <a:latin typeface="Tahoma" panose="020B0604030504040204" pitchFamily="34" charset="0"/>
                <a:ea typeface="Tahoma" panose="020B0604030504040204" pitchFamily="34" charset="0"/>
                <a:cs typeface="Tahoma" panose="020B0604030504040204" pitchFamily="34" charset="0"/>
              </a:rPr>
              <a:t>Giải</a:t>
            </a:r>
          </a:p>
          <a:p>
            <a:pPr marL="0" indent="0">
              <a:buNone/>
            </a:pPr>
            <a:r>
              <a:rPr lang="vi-VN" sz="4400" b="1" dirty="0">
                <a:latin typeface="Tahoma" panose="020B0604030504040204" pitchFamily="34" charset="0"/>
                <a:ea typeface="Tahoma" panose="020B0604030504040204" pitchFamily="34" charset="0"/>
                <a:cs typeface="Tahoma" panose="020B0604030504040204" pitchFamily="34" charset="0"/>
              </a:rPr>
              <a:t>a) Các làn đường song song với nhau là nhận xét đúng.</a:t>
            </a:r>
          </a:p>
          <a:p>
            <a:pPr marL="0" indent="0">
              <a:buNone/>
            </a:pPr>
            <a:r>
              <a:rPr lang="vi-VN" sz="4400" b="1" dirty="0">
                <a:latin typeface="Tahoma" panose="020B0604030504040204" pitchFamily="34" charset="0"/>
                <a:ea typeface="Tahoma" panose="020B0604030504040204" pitchFamily="34" charset="0"/>
                <a:cs typeface="Tahoma" panose="020B0604030504040204" pitchFamily="34" charset="0"/>
              </a:rPr>
              <a:t>b) Các xe chạy theo cùng một hướng là nhận xét sai.</a:t>
            </a:r>
          </a:p>
          <a:p>
            <a:pPr marL="0" indent="0">
              <a:buNone/>
            </a:pPr>
            <a:r>
              <a:rPr lang="en-US" sz="4400" b="1" dirty="0">
                <a:latin typeface="Tahoma" panose="020B0604030504040204" pitchFamily="34" charset="0"/>
                <a:ea typeface="Tahoma" panose="020B0604030504040204" pitchFamily="34" charset="0"/>
                <a:cs typeface="Tahoma" panose="020B0604030504040204" pitchFamily="34" charset="0"/>
              </a:rPr>
              <a:t>C</a:t>
            </a:r>
            <a:r>
              <a:rPr lang="vi-VN" sz="4400" b="1" dirty="0">
                <a:latin typeface="Tahoma" panose="020B0604030504040204" pitchFamily="34" charset="0"/>
                <a:ea typeface="Tahoma" panose="020B0604030504040204" pitchFamily="34" charset="0"/>
                <a:cs typeface="Tahoma" panose="020B0604030504040204" pitchFamily="34" charset="0"/>
              </a:rPr>
              <a:t>) Hai xe bất kì đều chạy theo cùng một hướng hoặc</a:t>
            </a:r>
            <a:endParaRPr lang="en-US" sz="4400" b="1"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vi-VN" sz="4400" b="1" dirty="0">
                <a:latin typeface="Tahoma" panose="020B0604030504040204" pitchFamily="34" charset="0"/>
                <a:ea typeface="Tahoma" panose="020B0604030504040204" pitchFamily="34" charset="0"/>
                <a:cs typeface="Tahoma" panose="020B0604030504040204" pitchFamily="34" charset="0"/>
              </a:rPr>
              <a:t> hai hướng ngược nhau là nhận xét đúng.</a:t>
            </a:r>
          </a:p>
          <a:p>
            <a:pPr marL="0" indent="0">
              <a:buNone/>
            </a:pPr>
            <a:endParaRPr lang="vi-VN" sz="4400" dirty="0">
              <a:latin typeface="Tahoma" panose="020B0604030504040204" pitchFamily="34" charset="0"/>
              <a:ea typeface="Tahoma" panose="020B0604030504040204" pitchFamily="34" charset="0"/>
              <a:cs typeface="Tahoma" panose="020B0604030504040204" pitchFamily="34" charset="0"/>
            </a:endParaRPr>
          </a:p>
        </p:txBody>
      </p:sp>
      <p:pic>
        <p:nvPicPr>
          <p:cNvPr id="30" name="Picture 29" descr="Diagram, schematic&#10;&#10;Description automatically generated">
            <a:extLst>
              <a:ext uri="{FF2B5EF4-FFF2-40B4-BE49-F238E27FC236}">
                <a16:creationId xmlns="" xmlns:a16="http://schemas.microsoft.com/office/drawing/2014/main" id="{D4CD5977-78FA-45F3-A86E-E4E99BA8F345}"/>
              </a:ext>
            </a:extLst>
          </p:cNvPr>
          <p:cNvPicPr>
            <a:picLocks noChangeAspect="1"/>
          </p:cNvPicPr>
          <p:nvPr/>
        </p:nvPicPr>
        <p:blipFill>
          <a:blip r:embed="rId2"/>
          <a:stretch>
            <a:fillRect/>
          </a:stretch>
        </p:blipFill>
        <p:spPr>
          <a:xfrm>
            <a:off x="16154400" y="4214970"/>
            <a:ext cx="8001000" cy="7436427"/>
          </a:xfrm>
          <a:prstGeom prst="rect">
            <a:avLst/>
          </a:prstGeom>
        </p:spPr>
      </p:pic>
    </p:spTree>
    <p:extLst>
      <p:ext uri="{BB962C8B-B14F-4D97-AF65-F5344CB8AC3E}">
        <p14:creationId xmlns:p14="http://schemas.microsoft.com/office/powerpoint/2010/main" val="337840031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up)">
                                      <p:cBhvr>
                                        <p:cTn id="7" dur="500"/>
                                        <p:tgtEl>
                                          <p:spTgt spid="29"/>
                                        </p:tgtEl>
                                      </p:cBhvr>
                                    </p:animEffect>
                                  </p:childTnLst>
                                </p:cTn>
                              </p:par>
                              <p:par>
                                <p:cTn id="8" presetID="22" presetClass="entr" presetSubtype="1" fill="hold"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wipe(up)">
                                      <p:cBhvr>
                                        <p:cTn id="10" dur="500"/>
                                        <p:tgtEl>
                                          <p:spTgt spid="30"/>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nodeType="clickEffect">
                                  <p:stCondLst>
                                    <p:cond delay="0"/>
                                  </p:stCondLst>
                                  <p:iterate type="wd">
                                    <p:tmPct val="10000"/>
                                  </p:iterate>
                                  <p:childTnLst>
                                    <p:set>
                                      <p:cBhvr>
                                        <p:cTn id="14" dur="1" fill="hold">
                                          <p:stCondLst>
                                            <p:cond delay="0"/>
                                          </p:stCondLst>
                                        </p:cTn>
                                        <p:tgtEl>
                                          <p:spTgt spid="29">
                                            <p:txEl>
                                              <p:pRg st="0" end="0"/>
                                            </p:txEl>
                                          </p:spTgt>
                                        </p:tgtEl>
                                        <p:attrNameLst>
                                          <p:attrName>style.visibility</p:attrName>
                                        </p:attrNameLst>
                                      </p:cBhvr>
                                      <p:to>
                                        <p:strVal val="visible"/>
                                      </p:to>
                                    </p:set>
                                    <p:animEffect transition="in" filter="wipe(up)">
                                      <p:cBhvr>
                                        <p:cTn id="15" dur="2000"/>
                                        <p:tgtEl>
                                          <p:spTgt spid="29">
                                            <p:txEl>
                                              <p:pRg st="0" end="0"/>
                                            </p:txEl>
                                          </p:spTgt>
                                        </p:tgtEl>
                                      </p:cBhvr>
                                    </p:animEffect>
                                  </p:childTnLst>
                                </p:cTn>
                              </p:par>
                              <p:par>
                                <p:cTn id="16" presetID="22" presetClass="entr" presetSubtype="1" fill="hold" nodeType="withEffect">
                                  <p:stCondLst>
                                    <p:cond delay="0"/>
                                  </p:stCondLst>
                                  <p:iterate type="wd">
                                    <p:tmPct val="10000"/>
                                  </p:iterate>
                                  <p:childTnLst>
                                    <p:set>
                                      <p:cBhvr>
                                        <p:cTn id="17" dur="1" fill="hold">
                                          <p:stCondLst>
                                            <p:cond delay="0"/>
                                          </p:stCondLst>
                                        </p:cTn>
                                        <p:tgtEl>
                                          <p:spTgt spid="29">
                                            <p:txEl>
                                              <p:pRg st="1" end="1"/>
                                            </p:txEl>
                                          </p:spTgt>
                                        </p:tgtEl>
                                        <p:attrNameLst>
                                          <p:attrName>style.visibility</p:attrName>
                                        </p:attrNameLst>
                                      </p:cBhvr>
                                      <p:to>
                                        <p:strVal val="visible"/>
                                      </p:to>
                                    </p:set>
                                    <p:animEffect transition="in" filter="wipe(up)">
                                      <p:cBhvr>
                                        <p:cTn id="18" dur="2000"/>
                                        <p:tgtEl>
                                          <p:spTgt spid="29">
                                            <p:txEl>
                                              <p:pRg st="1" end="1"/>
                                            </p:txEl>
                                          </p:spTgt>
                                        </p:tgtEl>
                                      </p:cBhvr>
                                    </p:animEffect>
                                  </p:childTnLst>
                                </p:cTn>
                              </p:par>
                              <p:par>
                                <p:cTn id="19" presetID="22" presetClass="entr" presetSubtype="1" fill="hold" nodeType="withEffect">
                                  <p:stCondLst>
                                    <p:cond delay="0"/>
                                  </p:stCondLst>
                                  <p:iterate type="wd">
                                    <p:tmPct val="10000"/>
                                  </p:iterate>
                                  <p:childTnLst>
                                    <p:set>
                                      <p:cBhvr>
                                        <p:cTn id="20" dur="1" fill="hold">
                                          <p:stCondLst>
                                            <p:cond delay="0"/>
                                          </p:stCondLst>
                                        </p:cTn>
                                        <p:tgtEl>
                                          <p:spTgt spid="29">
                                            <p:txEl>
                                              <p:pRg st="2" end="2"/>
                                            </p:txEl>
                                          </p:spTgt>
                                        </p:tgtEl>
                                        <p:attrNameLst>
                                          <p:attrName>style.visibility</p:attrName>
                                        </p:attrNameLst>
                                      </p:cBhvr>
                                      <p:to>
                                        <p:strVal val="visible"/>
                                      </p:to>
                                    </p:set>
                                    <p:animEffect transition="in" filter="wipe(up)">
                                      <p:cBhvr>
                                        <p:cTn id="21" dur="2000"/>
                                        <p:tgtEl>
                                          <p:spTgt spid="29">
                                            <p:txEl>
                                              <p:pRg st="2" end="2"/>
                                            </p:txEl>
                                          </p:spTgt>
                                        </p:tgtEl>
                                      </p:cBhvr>
                                    </p:animEffect>
                                  </p:childTnLst>
                                </p:cTn>
                              </p:par>
                              <p:par>
                                <p:cTn id="22" presetID="22" presetClass="entr" presetSubtype="1" fill="hold" nodeType="withEffect">
                                  <p:stCondLst>
                                    <p:cond delay="0"/>
                                  </p:stCondLst>
                                  <p:iterate type="wd">
                                    <p:tmPct val="10000"/>
                                  </p:iterate>
                                  <p:childTnLst>
                                    <p:set>
                                      <p:cBhvr>
                                        <p:cTn id="23" dur="1" fill="hold">
                                          <p:stCondLst>
                                            <p:cond delay="0"/>
                                          </p:stCondLst>
                                        </p:cTn>
                                        <p:tgtEl>
                                          <p:spTgt spid="29">
                                            <p:txEl>
                                              <p:pRg st="3" end="3"/>
                                            </p:txEl>
                                          </p:spTgt>
                                        </p:tgtEl>
                                        <p:attrNameLst>
                                          <p:attrName>style.visibility</p:attrName>
                                        </p:attrNameLst>
                                      </p:cBhvr>
                                      <p:to>
                                        <p:strVal val="visible"/>
                                      </p:to>
                                    </p:set>
                                    <p:animEffect transition="in" filter="wipe(up)">
                                      <p:cBhvr>
                                        <p:cTn id="24" dur="2000"/>
                                        <p:tgtEl>
                                          <p:spTgt spid="29">
                                            <p:txEl>
                                              <p:pRg st="3" end="3"/>
                                            </p:txEl>
                                          </p:spTgt>
                                        </p:tgtEl>
                                      </p:cBhvr>
                                    </p:animEffect>
                                  </p:childTnLst>
                                </p:cTn>
                              </p:par>
                              <p:par>
                                <p:cTn id="25" presetID="22" presetClass="entr" presetSubtype="1" fill="hold" nodeType="withEffect">
                                  <p:stCondLst>
                                    <p:cond delay="0"/>
                                  </p:stCondLst>
                                  <p:childTnLst>
                                    <p:set>
                                      <p:cBhvr>
                                        <p:cTn id="26" dur="1" fill="hold">
                                          <p:stCondLst>
                                            <p:cond delay="0"/>
                                          </p:stCondLst>
                                        </p:cTn>
                                        <p:tgtEl>
                                          <p:spTgt spid="29">
                                            <p:txEl>
                                              <p:pRg st="4" end="4"/>
                                            </p:txEl>
                                          </p:spTgt>
                                        </p:tgtEl>
                                        <p:attrNameLst>
                                          <p:attrName>style.visibility</p:attrName>
                                        </p:attrNameLst>
                                      </p:cBhvr>
                                      <p:to>
                                        <p:strVal val="visible"/>
                                      </p:to>
                                    </p:set>
                                    <p:animEffect transition="in" filter="wipe(up)">
                                      <p:cBhvr>
                                        <p:cTn id="27" dur="2000"/>
                                        <p:tgtEl>
                                          <p:spTgt spid="2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29">
                                            <p:txEl>
                                              <p:pRg st="5" end="5"/>
                                            </p:txEl>
                                          </p:spTgt>
                                        </p:tgtEl>
                                        <p:attrNameLst>
                                          <p:attrName>style.visibility</p:attrName>
                                        </p:attrNameLst>
                                      </p:cBhvr>
                                      <p:to>
                                        <p:strVal val="visible"/>
                                      </p:to>
                                    </p:set>
                                    <p:animEffect transition="in" filter="wipe(up)">
                                      <p:cBhvr>
                                        <p:cTn id="32" dur="500"/>
                                        <p:tgtEl>
                                          <p:spTgt spid="2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29">
                                            <p:txEl>
                                              <p:pRg st="6" end="6"/>
                                            </p:txEl>
                                          </p:spTgt>
                                        </p:tgtEl>
                                        <p:attrNameLst>
                                          <p:attrName>style.visibility</p:attrName>
                                        </p:attrNameLst>
                                      </p:cBhvr>
                                      <p:to>
                                        <p:strVal val="visible"/>
                                      </p:to>
                                    </p:set>
                                    <p:animEffect transition="in" filter="barn(inVertical)">
                                      <p:cBhvr>
                                        <p:cTn id="37" dur="500"/>
                                        <p:tgtEl>
                                          <p:spTgt spid="29">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29">
                                            <p:txEl>
                                              <p:pRg st="7" end="7"/>
                                            </p:txEl>
                                          </p:spTgt>
                                        </p:tgtEl>
                                        <p:attrNameLst>
                                          <p:attrName>style.visibility</p:attrName>
                                        </p:attrNameLst>
                                      </p:cBhvr>
                                      <p:to>
                                        <p:strVal val="visible"/>
                                      </p:to>
                                    </p:set>
                                    <p:animEffect transition="in" filter="barn(inVertical)">
                                      <p:cBhvr>
                                        <p:cTn id="42" dur="500"/>
                                        <p:tgtEl>
                                          <p:spTgt spid="29">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29">
                                            <p:txEl>
                                              <p:pRg st="8" end="8"/>
                                            </p:txEl>
                                          </p:spTgt>
                                        </p:tgtEl>
                                        <p:attrNameLst>
                                          <p:attrName>style.visibility</p:attrName>
                                        </p:attrNameLst>
                                      </p:cBhvr>
                                      <p:to>
                                        <p:strVal val="visible"/>
                                      </p:to>
                                    </p:set>
                                    <p:animEffect transition="in" filter="barn(inVertical)">
                                      <p:cBhvr>
                                        <p:cTn id="47" dur="500"/>
                                        <p:tgtEl>
                                          <p:spTgt spid="29">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29">
                                            <p:txEl>
                                              <p:pRg st="9" end="9"/>
                                            </p:txEl>
                                          </p:spTgt>
                                        </p:tgtEl>
                                        <p:attrNameLst>
                                          <p:attrName>style.visibility</p:attrName>
                                        </p:attrNameLst>
                                      </p:cBhvr>
                                      <p:to>
                                        <p:strVal val="visible"/>
                                      </p:to>
                                    </p:set>
                                    <p:animEffect transition="in" filter="barn(inVertical)">
                                      <p:cBhvr>
                                        <p:cTn id="52" dur="500"/>
                                        <p:tgtEl>
                                          <p:spTgt spid="29">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8.0&quot;&gt;&lt;object type=&quot;1&quot; unique_id=&quot;10001&quot;&gt;&lt;object type=&quot;2&quot; unique_id=&quot;10002&quot;&gt;&lt;object type=&quot;3&quot; unique_id=&quot;10003&quot;&gt;&lt;property id=&quot;20148&quot; value=&quot;5&quot;/&gt;&lt;property id=&quot;20300&quot; value=&quot;Slide 1&quot;/&gt;&lt;property id=&quot;20307&quot; value=&quot;257&quot;/&gt;&lt;/object&gt;&lt;object type=&quot;3&quot; unique_id=&quot;10004&quot;&gt;&lt;property id=&quot;20148&quot; value=&quot;5&quot;/&gt;&lt;property id=&quot;20300&quot; value=&quot;Slide 2&quot;/&gt;&lt;property id=&quot;20307&quot; value=&quot;258&quot;/&gt;&lt;/object&gt;&lt;object type=&quot;3&quot; unique_id=&quot;10005&quot;&gt;&lt;property id=&quot;20148&quot; value=&quot;5&quot;/&gt;&lt;property id=&quot;20300&quot; value=&quot;Slide 3&quot;/&gt;&lt;property id=&quot;20307&quot; value=&quot;259&quot;/&gt;&lt;/object&gt;&lt;object type=&quot;3&quot; unique_id=&quot;10006&quot;&gt;&lt;property id=&quot;20148&quot; value=&quot;5&quot;/&gt;&lt;property id=&quot;20300&quot; value=&quot;Slide 4&quot;/&gt;&lt;property id=&quot;20307&quot; value=&quot;260&quot;/&gt;&lt;/object&gt;&lt;object type=&quot;3&quot; unique_id=&quot;10007&quot;&gt;&lt;property id=&quot;20148&quot; value=&quot;5&quot;/&gt;&lt;property id=&quot;20300&quot; value=&quot;Slide 5&quot;/&gt;&lt;property id=&quot;20307&quot; value=&quot;262&quot;/&gt;&lt;/object&gt;&lt;object type=&quot;3&quot; unique_id=&quot;10008&quot;&gt;&lt;property id=&quot;20148&quot; value=&quot;5&quot;/&gt;&lt;property id=&quot;20300&quot; value=&quot;Slide 6&quot;/&gt;&lt;property id=&quot;20307&quot; value=&quot;263&quot;/&gt;&lt;/object&gt;&lt;object type=&quot;3&quot; unique_id=&quot;10009&quot;&gt;&lt;property id=&quot;20148&quot; value=&quot;5&quot;/&gt;&lt;property id=&quot;20300&quot; value=&quot;Slide 7&quot;/&gt;&lt;property id=&quot;20307&quot; value=&quot;264&quot;/&gt;&lt;/object&gt;&lt;object type=&quot;3&quot; unique_id=&quot;10010&quot;&gt;&lt;property id=&quot;20148&quot; value=&quot;5&quot;/&gt;&lt;property id=&quot;20300&quot; value=&quot;Slide 8&quot;/&gt;&lt;property id=&quot;20307&quot; value=&quot;265&quot;/&gt;&lt;/object&gt;&lt;object type=&quot;3&quot; unique_id=&quot;10011&quot;&gt;&lt;property id=&quot;20148&quot; value=&quot;5&quot;/&gt;&lt;property id=&quot;20300&quot; value=&quot;Slide 9&quot;/&gt;&lt;property id=&quot;20307&quot; value=&quot;266&quot;/&gt;&lt;/object&gt;&lt;object type=&quot;3&quot; unique_id=&quot;10012&quot;&gt;&lt;property id=&quot;20148&quot; value=&quot;5&quot;/&gt;&lt;property id=&quot;20300&quot; value=&quot;Slide 10&quot;/&gt;&lt;property id=&quot;20307&quot; value=&quot;267&quot;/&gt;&lt;/object&gt;&lt;object type=&quot;3&quot; unique_id=&quot;10013&quot;&gt;&lt;property id=&quot;20148&quot; value=&quot;5&quot;/&gt;&lt;property id=&quot;20300&quot; value=&quot;Slide 11&quot;/&gt;&lt;property id=&quot;20307&quot; value=&quot;269&quot;/&gt;&lt;/object&gt;&lt;object type=&quot;3&quot; unique_id=&quot;10014&quot;&gt;&lt;property id=&quot;20148&quot; value=&quot;5&quot;/&gt;&lt;property id=&quot;20300&quot; value=&quot;Slide 12&quot;/&gt;&lt;property id=&quot;20307&quot; value=&quot;270&quot;/&gt;&lt;/object&gt;&lt;object type=&quot;3&quot; unique_id=&quot;10015&quot;&gt;&lt;property id=&quot;20148&quot; value=&quot;5&quot;/&gt;&lt;property id=&quot;20300&quot; value=&quot;Slide 13&quot;/&gt;&lt;property id=&quot;20307&quot; value=&quot;274&quot;/&gt;&lt;/object&gt;&lt;object type=&quot;3&quot; unique_id=&quot;10016&quot;&gt;&lt;property id=&quot;20148&quot; value=&quot;5&quot;/&gt;&lt;property id=&quot;20300&quot; value=&quot;Slide 14&quot;/&gt;&lt;property id=&quot;20307&quot; value=&quot;275&quot;/&gt;&lt;/object&gt;&lt;object type=&quot;3&quot; unique_id=&quot;10017&quot;&gt;&lt;property id=&quot;20148&quot; value=&quot;5&quot;/&gt;&lt;property id=&quot;20300&quot; value=&quot;Slide 15&quot;/&gt;&lt;property id=&quot;20307&quot; value=&quot;276&quot;/&gt;&lt;/object&gt;&lt;object type=&quot;3&quot; unique_id=&quot;10018&quot;&gt;&lt;property id=&quot;20148&quot; value=&quot;5&quot;/&gt;&lt;property id=&quot;20300&quot; value=&quot;Slide 16&quot;/&gt;&lt;property id=&quot;20307&quot; value=&quot;277&quot;/&gt;&lt;/object&gt;&lt;object type=&quot;3&quot; unique_id=&quot;10019&quot;&gt;&lt;property id=&quot;20148&quot; value=&quot;5&quot;/&gt;&lt;property id=&quot;20300&quot; value=&quot;Slide 17&quot;/&gt;&lt;property id=&quot;20307&quot; value=&quot;271&quot;/&gt;&lt;/object&gt;&lt;object type=&quot;3&quot; unique_id=&quot;10020&quot;&gt;&lt;property id=&quot;20148&quot; value=&quot;5&quot;/&gt;&lt;property id=&quot;20300&quot; value=&quot;Slide 18&quot;/&gt;&lt;property id=&quot;20307&quot; value=&quot;278&quot;/&gt;&lt;/object&gt;&lt;object type=&quot;3&quot; unique_id=&quot;10021&quot;&gt;&lt;property id=&quot;20148&quot; value=&quot;5&quot;/&gt;&lt;property id=&quot;20300&quot; value=&quot;Slide 19&quot;/&gt;&lt;property id=&quot;20307&quot; value=&quot;279&quot;/&gt;&lt;/object&gt;&lt;object type=&quot;3&quot; unique_id=&quot;10022&quot;&gt;&lt;property id=&quot;20148&quot; value=&quot;5&quot;/&gt;&lt;property id=&quot;20300&quot; value=&quot;Slide 20&quot;/&gt;&lt;property id=&quot;20307&quot; value=&quot;272&quot;/&gt;&lt;/object&gt;&lt;object type=&quot;3&quot; unique_id=&quot;10023&quot;&gt;&lt;property id=&quot;20148&quot; value=&quot;5&quot;/&gt;&lt;property id=&quot;20300&quot; value=&quot;Slide 21&quot;/&gt;&lt;property id=&quot;20307&quot; value=&quot;273&quot;/&gt;&lt;/object&gt;&lt;object type=&quot;3&quot; unique_id=&quot;10024&quot;&gt;&lt;property id=&quot;20148&quot; value=&quot;5&quot;/&gt;&lt;property id=&quot;20300&quot; value=&quot;Slide 22&quot;/&gt;&lt;property id=&quot;20307&quot; value=&quot;268&quot;/&gt;&lt;/object&gt;&lt;object type=&quot;3&quot; unique_id=&quot;10025&quot;&gt;&lt;property id=&quot;20148&quot; value=&quot;5&quot;/&gt;&lt;property id=&quot;20300&quot; value=&quot;Slide 23&quot;/&gt;&lt;property id=&quot;20307&quot; value=&quot;280&quot;/&gt;&lt;/object&gt;&lt;object type=&quot;3&quot; unique_id=&quot;10026&quot;&gt;&lt;property id=&quot;20148&quot; value=&quot;5&quot;/&gt;&lt;property id=&quot;20300&quot; value=&quot;Slide 24&quot;/&gt;&lt;property id=&quot;20307&quot; value=&quot;281&quot;/&gt;&lt;/object&gt;&lt;object type=&quot;3&quot; unique_id=&quot;10027&quot;&gt;&lt;property id=&quot;20148&quot; value=&quot;5&quot;/&gt;&lt;property id=&quot;20300&quot; value=&quot;Slide 25&quot;/&gt;&lt;property id=&quot;20307&quot; value=&quot;282&quot;/&gt;&lt;/object&gt;&lt;/object&gt;&lt;object type=&quot;8&quot; unique_id=&quot;10056&quo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9Slide.vn</Template>
  <TotalTime>0</TotalTime>
  <Words>4683</Words>
  <Application>Microsoft Office PowerPoint</Application>
  <PresentationFormat>Custom</PresentationFormat>
  <Paragraphs>466</Paragraphs>
  <Slides>38</Slides>
  <Notes>19</Notes>
  <HiddenSlides>0</HiddenSlides>
  <MMClips>0</MMClips>
  <ScaleCrop>false</ScaleCrop>
  <HeadingPairs>
    <vt:vector size="6" baseType="variant">
      <vt:variant>
        <vt:lpstr>Theme</vt:lpstr>
      </vt:variant>
      <vt:variant>
        <vt:i4>3</vt:i4>
      </vt:variant>
      <vt:variant>
        <vt:lpstr>Embedded OLE Servers</vt:lpstr>
      </vt:variant>
      <vt:variant>
        <vt:i4>1</vt:i4>
      </vt:variant>
      <vt:variant>
        <vt:lpstr>Slide Titles</vt:lpstr>
      </vt:variant>
      <vt:variant>
        <vt:i4>38</vt:i4>
      </vt:variant>
    </vt:vector>
  </HeadingPairs>
  <TitlesOfParts>
    <vt:vector size="42" baseType="lpstr">
      <vt:lpstr>Office Theme</vt:lpstr>
      <vt:lpstr>1_Office Theme</vt:lpstr>
      <vt:lpstr>2_Office Theme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thuvienhoclieu.com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thuvienhoclieu.com</dc:subject>
  <dc:creator>thuvienhoclieu.com</dc:creator>
  <dc:description/>
  <cp:lastModifiedBy/>
  <cp:revision>1</cp:revision>
  <dcterms:created xsi:type="dcterms:W3CDTF">2022-09-05T09:29:08Z</dcterms:created>
  <dcterms:modified xsi:type="dcterms:W3CDTF">2022-09-05T09:42:30Z</dcterms:modified>
  <cp:category>thuvienhoclieu.com</cp:category>
</cp:coreProperties>
</file>